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9" r:id="rId2"/>
  </p:sldMasterIdLst>
  <p:notesMasterIdLst>
    <p:notesMasterId r:id="rId34"/>
  </p:notesMasterIdLst>
  <p:sldIdLst>
    <p:sldId id="279" r:id="rId3"/>
    <p:sldId id="322" r:id="rId4"/>
    <p:sldId id="292" r:id="rId5"/>
    <p:sldId id="291" r:id="rId6"/>
    <p:sldId id="301" r:id="rId7"/>
    <p:sldId id="321" r:id="rId8"/>
    <p:sldId id="282" r:id="rId9"/>
    <p:sldId id="320" r:id="rId10"/>
    <p:sldId id="283" r:id="rId11"/>
    <p:sldId id="284" r:id="rId12"/>
    <p:sldId id="285" r:id="rId13"/>
    <p:sldId id="286" r:id="rId14"/>
    <p:sldId id="287" r:id="rId15"/>
    <p:sldId id="290" r:id="rId16"/>
    <p:sldId id="288" r:id="rId17"/>
    <p:sldId id="302" r:id="rId18"/>
    <p:sldId id="303" r:id="rId19"/>
    <p:sldId id="309" r:id="rId20"/>
    <p:sldId id="315" r:id="rId21"/>
    <p:sldId id="316" r:id="rId22"/>
    <p:sldId id="317" r:id="rId23"/>
    <p:sldId id="318" r:id="rId24"/>
    <p:sldId id="304" r:id="rId25"/>
    <p:sldId id="305" r:id="rId26"/>
    <p:sldId id="306" r:id="rId27"/>
    <p:sldId id="307" r:id="rId28"/>
    <p:sldId id="308" r:id="rId29"/>
    <p:sldId id="289" r:id="rId30"/>
    <p:sldId id="323" r:id="rId31"/>
    <p:sldId id="324" r:id="rId32"/>
    <p:sldId id="281" r:id="rId33"/>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68B7"/>
    <a:srgbClr val="F42A21"/>
    <a:srgbClr val="B71E37"/>
    <a:srgbClr val="70AD4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6762" autoAdjust="0"/>
  </p:normalViewPr>
  <p:slideViewPr>
    <p:cSldViewPr snapToGrid="0">
      <p:cViewPr varScale="1">
        <p:scale>
          <a:sx n="89" d="100"/>
          <a:sy n="89" d="100"/>
        </p:scale>
        <p:origin x="1398" y="78"/>
      </p:cViewPr>
      <p:guideLst/>
    </p:cSldViewPr>
  </p:slideViewPr>
  <p:notesTextViewPr>
    <p:cViewPr>
      <p:scale>
        <a:sx n="1" d="1"/>
        <a:sy n="1" d="1"/>
      </p:scale>
      <p:origin x="0" y="0"/>
    </p:cViewPr>
  </p:notesTextViewPr>
  <p:notesViewPr>
    <p:cSldViewPr snapToGrid="0">
      <p:cViewPr>
        <p:scale>
          <a:sx n="78" d="100"/>
          <a:sy n="78" d="100"/>
        </p:scale>
        <p:origin x="2772" y="45"/>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microsoft.com/office/2015/10/relationships/revisionInfo" Target="revisionInfo.xml"/><Relationship Id="rId21" Type="http://schemas.openxmlformats.org/officeDocument/2006/relationships/slide" Target="slides/slide19.xml"/><Relationship Id="rId34" Type="http://schemas.openxmlformats.org/officeDocument/2006/relationships/notesMaster" Target="notesMasters/notes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presProps" Target="presProps.xml"/><Relationship Id="rId8" Type="http://schemas.openxmlformats.org/officeDocument/2006/relationships/slide" Target="slides/slide6.xml"/><Relationship Id="rId3" Type="http://schemas.openxmlformats.org/officeDocument/2006/relationships/slide" Target="slides/slide1.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64E5009-107D-4465-936B-902CB5008467}" type="doc">
      <dgm:prSet loTypeId="urn:microsoft.com/office/officeart/2005/8/layout/default" loCatId="list" qsTypeId="urn:microsoft.com/office/officeart/2005/8/quickstyle/simple1" qsCatId="simple" csTypeId="urn:microsoft.com/office/officeart/2005/8/colors/colorful1" csCatId="colorful" phldr="1"/>
      <dgm:spPr/>
      <dgm:t>
        <a:bodyPr/>
        <a:lstStyle/>
        <a:p>
          <a:endParaRPr lang="en-US"/>
        </a:p>
      </dgm:t>
    </dgm:pt>
    <dgm:pt modelId="{D17C03BE-DCDE-45B6-8750-4E32022963A1}">
      <dgm:prSet phldrT="[Text]"/>
      <dgm:spPr/>
      <dgm:t>
        <a:bodyPr/>
        <a:lstStyle/>
        <a:p>
          <a:r>
            <a:rPr lang="hr-HR" dirty="0" err="1"/>
            <a:t>Tools</a:t>
          </a:r>
          <a:endParaRPr lang="en-US" dirty="0"/>
        </a:p>
      </dgm:t>
    </dgm:pt>
    <dgm:pt modelId="{2608358B-EB5B-4CD9-9511-2C64ED6EA0B2}" type="parTrans" cxnId="{80EA010A-FDDE-413C-B0E9-20CB13866316}">
      <dgm:prSet/>
      <dgm:spPr/>
      <dgm:t>
        <a:bodyPr/>
        <a:lstStyle/>
        <a:p>
          <a:endParaRPr lang="en-US"/>
        </a:p>
      </dgm:t>
    </dgm:pt>
    <dgm:pt modelId="{9EAB02B8-D493-44EC-90B0-4CD3096C3F29}" type="sibTrans" cxnId="{80EA010A-FDDE-413C-B0E9-20CB13866316}">
      <dgm:prSet/>
      <dgm:spPr/>
      <dgm:t>
        <a:bodyPr/>
        <a:lstStyle/>
        <a:p>
          <a:endParaRPr lang="en-US"/>
        </a:p>
      </dgm:t>
    </dgm:pt>
    <dgm:pt modelId="{6436CAB0-764C-4BCA-B944-D5E44E3A81BD}">
      <dgm:prSet phldrT="[Text]"/>
      <dgm:spPr/>
      <dgm:t>
        <a:bodyPr/>
        <a:lstStyle/>
        <a:p>
          <a:r>
            <a:rPr lang="hr-HR" dirty="0"/>
            <a:t>AutoSPInstaller</a:t>
          </a:r>
          <a:endParaRPr lang="en-US" dirty="0"/>
        </a:p>
      </dgm:t>
    </dgm:pt>
    <dgm:pt modelId="{477C10EC-4F28-4549-B48A-F1F6FDEF1FB3}" type="parTrans" cxnId="{DC79C1C3-DE5D-45C4-BA8A-441AF88EE7DE}">
      <dgm:prSet/>
      <dgm:spPr/>
      <dgm:t>
        <a:bodyPr/>
        <a:lstStyle/>
        <a:p>
          <a:endParaRPr lang="en-US"/>
        </a:p>
      </dgm:t>
    </dgm:pt>
    <dgm:pt modelId="{46333B82-7B2B-49F7-A7A8-029340ACE471}" type="sibTrans" cxnId="{DC79C1C3-DE5D-45C4-BA8A-441AF88EE7DE}">
      <dgm:prSet/>
      <dgm:spPr/>
      <dgm:t>
        <a:bodyPr/>
        <a:lstStyle/>
        <a:p>
          <a:endParaRPr lang="en-US"/>
        </a:p>
      </dgm:t>
    </dgm:pt>
    <dgm:pt modelId="{27356D11-89BB-4234-9DBC-D7B6CB52C3C3}">
      <dgm:prSet phldrT="[Text]"/>
      <dgm:spPr/>
      <dgm:t>
        <a:bodyPr/>
        <a:lstStyle/>
        <a:p>
          <a:r>
            <a:rPr lang="hr-HR" dirty="0" err="1"/>
            <a:t>Commandlets</a:t>
          </a:r>
          <a:endParaRPr lang="en-US" dirty="0"/>
        </a:p>
      </dgm:t>
    </dgm:pt>
    <dgm:pt modelId="{ED5728BB-65F5-4751-A9DD-F82789BFEC40}" type="parTrans" cxnId="{98468BED-7EB9-4BCE-B5F8-764E1DBD5B2D}">
      <dgm:prSet/>
      <dgm:spPr/>
      <dgm:t>
        <a:bodyPr/>
        <a:lstStyle/>
        <a:p>
          <a:endParaRPr lang="en-US"/>
        </a:p>
      </dgm:t>
    </dgm:pt>
    <dgm:pt modelId="{E0259E83-5544-4E6B-9E98-34C81155936F}" type="sibTrans" cxnId="{98468BED-7EB9-4BCE-B5F8-764E1DBD5B2D}">
      <dgm:prSet/>
      <dgm:spPr/>
      <dgm:t>
        <a:bodyPr/>
        <a:lstStyle/>
        <a:p>
          <a:endParaRPr lang="en-US"/>
        </a:p>
      </dgm:t>
    </dgm:pt>
    <dgm:pt modelId="{773CF354-A471-4E34-845A-3132128C36BF}">
      <dgm:prSet phldrT="[Text]"/>
      <dgm:spPr/>
      <dgm:t>
        <a:bodyPr/>
        <a:lstStyle/>
        <a:p>
          <a:r>
            <a:rPr lang="hr-HR" dirty="0" err="1"/>
            <a:t>Modules</a:t>
          </a:r>
          <a:r>
            <a:rPr lang="hr-HR" dirty="0"/>
            <a:t> + </a:t>
          </a:r>
          <a:r>
            <a:rPr lang="hr-HR" dirty="0" err="1"/>
            <a:t>Gallery</a:t>
          </a:r>
          <a:endParaRPr lang="en-US" dirty="0"/>
        </a:p>
      </dgm:t>
    </dgm:pt>
    <dgm:pt modelId="{13F9A049-C4F3-4208-BAC8-05F90C090123}" type="parTrans" cxnId="{E4C52653-3DAE-4A75-B4CD-455D52B552CB}">
      <dgm:prSet/>
      <dgm:spPr/>
      <dgm:t>
        <a:bodyPr/>
        <a:lstStyle/>
        <a:p>
          <a:endParaRPr lang="en-US"/>
        </a:p>
      </dgm:t>
    </dgm:pt>
    <dgm:pt modelId="{D1769738-028F-4DE1-9AE0-DC8C75A8BFF0}" type="sibTrans" cxnId="{E4C52653-3DAE-4A75-B4CD-455D52B552CB}">
      <dgm:prSet/>
      <dgm:spPr/>
      <dgm:t>
        <a:bodyPr/>
        <a:lstStyle/>
        <a:p>
          <a:endParaRPr lang="en-US"/>
        </a:p>
      </dgm:t>
    </dgm:pt>
    <dgm:pt modelId="{7E8FED18-F8C5-4BEC-84EF-13E88615AB98}">
      <dgm:prSet phldrT="[Text]"/>
      <dgm:spPr/>
      <dgm:t>
        <a:bodyPr/>
        <a:lstStyle/>
        <a:p>
          <a:r>
            <a:rPr lang="hr-HR" dirty="0"/>
            <a:t>DSC</a:t>
          </a:r>
          <a:endParaRPr lang="en-US" dirty="0"/>
        </a:p>
      </dgm:t>
    </dgm:pt>
    <dgm:pt modelId="{6B164934-BBD8-4928-B2DC-9CD054534883}" type="parTrans" cxnId="{97D78FCC-7D72-4560-8A08-D9916A37471F}">
      <dgm:prSet/>
      <dgm:spPr/>
    </dgm:pt>
    <dgm:pt modelId="{3C5F61C7-9CAB-4EB5-884C-FAE3514D534F}" type="sibTrans" cxnId="{97D78FCC-7D72-4560-8A08-D9916A37471F}">
      <dgm:prSet/>
      <dgm:spPr/>
    </dgm:pt>
    <dgm:pt modelId="{15ECA348-5689-4574-9D30-A8B2B8271A51}">
      <dgm:prSet phldrT="[Text]"/>
      <dgm:spPr/>
      <dgm:t>
        <a:bodyPr/>
        <a:lstStyle/>
        <a:p>
          <a:r>
            <a:rPr lang="hr-HR" dirty="0" err="1"/>
            <a:t>PnP</a:t>
          </a:r>
          <a:r>
            <a:rPr lang="hr-HR" dirty="0"/>
            <a:t> </a:t>
          </a:r>
          <a:r>
            <a:rPr lang="hr-HR" dirty="0" err="1"/>
            <a:t>PowerShell</a:t>
          </a:r>
          <a:endParaRPr lang="en-US" dirty="0"/>
        </a:p>
      </dgm:t>
    </dgm:pt>
    <dgm:pt modelId="{FB0E8968-B4B9-4B48-BC28-CAA8F3050204}" type="parTrans" cxnId="{8BA1EECB-D633-4330-9232-5A6960B22E5F}">
      <dgm:prSet/>
      <dgm:spPr/>
    </dgm:pt>
    <dgm:pt modelId="{29579745-B814-42B8-B825-059DA3E19EA6}" type="sibTrans" cxnId="{8BA1EECB-D633-4330-9232-5A6960B22E5F}">
      <dgm:prSet/>
      <dgm:spPr/>
    </dgm:pt>
    <dgm:pt modelId="{993A706C-11C4-4EA7-8BA6-3AB6FE4F28BD}" type="pres">
      <dgm:prSet presAssocID="{E64E5009-107D-4465-936B-902CB5008467}" presName="diagram" presStyleCnt="0">
        <dgm:presLayoutVars>
          <dgm:dir/>
          <dgm:resizeHandles val="exact"/>
        </dgm:presLayoutVars>
      </dgm:prSet>
      <dgm:spPr/>
    </dgm:pt>
    <dgm:pt modelId="{43EAE604-02A5-41D7-A7E7-4873DED06449}" type="pres">
      <dgm:prSet presAssocID="{D17C03BE-DCDE-45B6-8750-4E32022963A1}" presName="node" presStyleLbl="node1" presStyleIdx="0" presStyleCnt="6">
        <dgm:presLayoutVars>
          <dgm:bulletEnabled val="1"/>
        </dgm:presLayoutVars>
      </dgm:prSet>
      <dgm:spPr/>
    </dgm:pt>
    <dgm:pt modelId="{E18F70E6-C9FB-463D-96C1-60828CEA1B95}" type="pres">
      <dgm:prSet presAssocID="{9EAB02B8-D493-44EC-90B0-4CD3096C3F29}" presName="sibTrans" presStyleCnt="0"/>
      <dgm:spPr/>
    </dgm:pt>
    <dgm:pt modelId="{02C37175-D9D0-40C7-B485-8C290A9378D2}" type="pres">
      <dgm:prSet presAssocID="{27356D11-89BB-4234-9DBC-D7B6CB52C3C3}" presName="node" presStyleLbl="node1" presStyleIdx="1" presStyleCnt="6">
        <dgm:presLayoutVars>
          <dgm:bulletEnabled val="1"/>
        </dgm:presLayoutVars>
      </dgm:prSet>
      <dgm:spPr/>
    </dgm:pt>
    <dgm:pt modelId="{625FBC3A-D647-44FB-B560-2AB8447DB7C8}" type="pres">
      <dgm:prSet presAssocID="{E0259E83-5544-4E6B-9E98-34C81155936F}" presName="sibTrans" presStyleCnt="0"/>
      <dgm:spPr/>
    </dgm:pt>
    <dgm:pt modelId="{A8366770-CB6B-414D-96FB-EBAB3C541CA5}" type="pres">
      <dgm:prSet presAssocID="{773CF354-A471-4E34-845A-3132128C36BF}" presName="node" presStyleLbl="node1" presStyleIdx="2" presStyleCnt="6">
        <dgm:presLayoutVars>
          <dgm:bulletEnabled val="1"/>
        </dgm:presLayoutVars>
      </dgm:prSet>
      <dgm:spPr/>
    </dgm:pt>
    <dgm:pt modelId="{6925622D-C529-4055-B79F-414647C2A74C}" type="pres">
      <dgm:prSet presAssocID="{D1769738-028F-4DE1-9AE0-DC8C75A8BFF0}" presName="sibTrans" presStyleCnt="0"/>
      <dgm:spPr/>
    </dgm:pt>
    <dgm:pt modelId="{3095BEEA-0028-46DC-A40E-041370BF2E22}" type="pres">
      <dgm:prSet presAssocID="{6436CAB0-764C-4BCA-B944-D5E44E3A81BD}" presName="node" presStyleLbl="node1" presStyleIdx="3" presStyleCnt="6">
        <dgm:presLayoutVars>
          <dgm:bulletEnabled val="1"/>
        </dgm:presLayoutVars>
      </dgm:prSet>
      <dgm:spPr/>
    </dgm:pt>
    <dgm:pt modelId="{83678E82-A2CA-46BD-8AA8-11B1AFE20361}" type="pres">
      <dgm:prSet presAssocID="{46333B82-7B2B-49F7-A7A8-029340ACE471}" presName="sibTrans" presStyleCnt="0"/>
      <dgm:spPr/>
    </dgm:pt>
    <dgm:pt modelId="{2992CFF1-79E7-4C63-8748-ABC287540D5E}" type="pres">
      <dgm:prSet presAssocID="{7E8FED18-F8C5-4BEC-84EF-13E88615AB98}" presName="node" presStyleLbl="node1" presStyleIdx="4" presStyleCnt="6">
        <dgm:presLayoutVars>
          <dgm:bulletEnabled val="1"/>
        </dgm:presLayoutVars>
      </dgm:prSet>
      <dgm:spPr/>
    </dgm:pt>
    <dgm:pt modelId="{10514500-3600-401A-9F28-6FAC4E55E963}" type="pres">
      <dgm:prSet presAssocID="{3C5F61C7-9CAB-4EB5-884C-FAE3514D534F}" presName="sibTrans" presStyleCnt="0"/>
      <dgm:spPr/>
    </dgm:pt>
    <dgm:pt modelId="{2E090448-2031-4AA0-86DF-ECB124E2F6C7}" type="pres">
      <dgm:prSet presAssocID="{15ECA348-5689-4574-9D30-A8B2B8271A51}" presName="node" presStyleLbl="node1" presStyleIdx="5" presStyleCnt="6">
        <dgm:presLayoutVars>
          <dgm:bulletEnabled val="1"/>
        </dgm:presLayoutVars>
      </dgm:prSet>
      <dgm:spPr/>
    </dgm:pt>
  </dgm:ptLst>
  <dgm:cxnLst>
    <dgm:cxn modelId="{6DA15A08-353F-4F34-89C9-D229F1D57DE7}" type="presOf" srcId="{6436CAB0-764C-4BCA-B944-D5E44E3A81BD}" destId="{3095BEEA-0028-46DC-A40E-041370BF2E22}" srcOrd="0" destOrd="0" presId="urn:microsoft.com/office/officeart/2005/8/layout/default"/>
    <dgm:cxn modelId="{80EA010A-FDDE-413C-B0E9-20CB13866316}" srcId="{E64E5009-107D-4465-936B-902CB5008467}" destId="{D17C03BE-DCDE-45B6-8750-4E32022963A1}" srcOrd="0" destOrd="0" parTransId="{2608358B-EB5B-4CD9-9511-2C64ED6EA0B2}" sibTransId="{9EAB02B8-D493-44EC-90B0-4CD3096C3F29}"/>
    <dgm:cxn modelId="{4D85FF5E-F08A-44F1-BF64-3220FE9B003B}" type="presOf" srcId="{773CF354-A471-4E34-845A-3132128C36BF}" destId="{A8366770-CB6B-414D-96FB-EBAB3C541CA5}" srcOrd="0" destOrd="0" presId="urn:microsoft.com/office/officeart/2005/8/layout/default"/>
    <dgm:cxn modelId="{C6CFE769-8C6C-488C-BE33-7EDD933EBE09}" type="presOf" srcId="{D17C03BE-DCDE-45B6-8750-4E32022963A1}" destId="{43EAE604-02A5-41D7-A7E7-4873DED06449}" srcOrd="0" destOrd="0" presId="urn:microsoft.com/office/officeart/2005/8/layout/default"/>
    <dgm:cxn modelId="{2410764E-8AC1-4B8B-9E4F-1F561902B026}" type="presOf" srcId="{7E8FED18-F8C5-4BEC-84EF-13E88615AB98}" destId="{2992CFF1-79E7-4C63-8748-ABC287540D5E}" srcOrd="0" destOrd="0" presId="urn:microsoft.com/office/officeart/2005/8/layout/default"/>
    <dgm:cxn modelId="{E4C52653-3DAE-4A75-B4CD-455D52B552CB}" srcId="{E64E5009-107D-4465-936B-902CB5008467}" destId="{773CF354-A471-4E34-845A-3132128C36BF}" srcOrd="2" destOrd="0" parTransId="{13F9A049-C4F3-4208-BAC8-05F90C090123}" sibTransId="{D1769738-028F-4DE1-9AE0-DC8C75A8BFF0}"/>
    <dgm:cxn modelId="{FD7D7D7B-A0DE-4589-8770-A231BFC725ED}" type="presOf" srcId="{27356D11-89BB-4234-9DBC-D7B6CB52C3C3}" destId="{02C37175-D9D0-40C7-B485-8C290A9378D2}" srcOrd="0" destOrd="0" presId="urn:microsoft.com/office/officeart/2005/8/layout/default"/>
    <dgm:cxn modelId="{9192449D-D5F5-41D8-915F-5EFA2CB90009}" type="presOf" srcId="{E64E5009-107D-4465-936B-902CB5008467}" destId="{993A706C-11C4-4EA7-8BA6-3AB6FE4F28BD}" srcOrd="0" destOrd="0" presId="urn:microsoft.com/office/officeart/2005/8/layout/default"/>
    <dgm:cxn modelId="{BD2838AF-710B-4738-9F8F-3D4B537F7A1E}" type="presOf" srcId="{15ECA348-5689-4574-9D30-A8B2B8271A51}" destId="{2E090448-2031-4AA0-86DF-ECB124E2F6C7}" srcOrd="0" destOrd="0" presId="urn:microsoft.com/office/officeart/2005/8/layout/default"/>
    <dgm:cxn modelId="{DC79C1C3-DE5D-45C4-BA8A-441AF88EE7DE}" srcId="{E64E5009-107D-4465-936B-902CB5008467}" destId="{6436CAB0-764C-4BCA-B944-D5E44E3A81BD}" srcOrd="3" destOrd="0" parTransId="{477C10EC-4F28-4549-B48A-F1F6FDEF1FB3}" sibTransId="{46333B82-7B2B-49F7-A7A8-029340ACE471}"/>
    <dgm:cxn modelId="{8BA1EECB-D633-4330-9232-5A6960B22E5F}" srcId="{E64E5009-107D-4465-936B-902CB5008467}" destId="{15ECA348-5689-4574-9D30-A8B2B8271A51}" srcOrd="5" destOrd="0" parTransId="{FB0E8968-B4B9-4B48-BC28-CAA8F3050204}" sibTransId="{29579745-B814-42B8-B825-059DA3E19EA6}"/>
    <dgm:cxn modelId="{97D78FCC-7D72-4560-8A08-D9916A37471F}" srcId="{E64E5009-107D-4465-936B-902CB5008467}" destId="{7E8FED18-F8C5-4BEC-84EF-13E88615AB98}" srcOrd="4" destOrd="0" parTransId="{6B164934-BBD8-4928-B2DC-9CD054534883}" sibTransId="{3C5F61C7-9CAB-4EB5-884C-FAE3514D534F}"/>
    <dgm:cxn modelId="{98468BED-7EB9-4BCE-B5F8-764E1DBD5B2D}" srcId="{E64E5009-107D-4465-936B-902CB5008467}" destId="{27356D11-89BB-4234-9DBC-D7B6CB52C3C3}" srcOrd="1" destOrd="0" parTransId="{ED5728BB-65F5-4751-A9DD-F82789BFEC40}" sibTransId="{E0259E83-5544-4E6B-9E98-34C81155936F}"/>
    <dgm:cxn modelId="{E6CF3747-0D7E-4F1B-8DA0-41BD74448F02}" type="presParOf" srcId="{993A706C-11C4-4EA7-8BA6-3AB6FE4F28BD}" destId="{43EAE604-02A5-41D7-A7E7-4873DED06449}" srcOrd="0" destOrd="0" presId="urn:microsoft.com/office/officeart/2005/8/layout/default"/>
    <dgm:cxn modelId="{CE1C27AB-CFED-4691-8E23-93000174E211}" type="presParOf" srcId="{993A706C-11C4-4EA7-8BA6-3AB6FE4F28BD}" destId="{E18F70E6-C9FB-463D-96C1-60828CEA1B95}" srcOrd="1" destOrd="0" presId="urn:microsoft.com/office/officeart/2005/8/layout/default"/>
    <dgm:cxn modelId="{AA15D59D-E0F0-428F-9E01-BAB4CF3D2909}" type="presParOf" srcId="{993A706C-11C4-4EA7-8BA6-3AB6FE4F28BD}" destId="{02C37175-D9D0-40C7-B485-8C290A9378D2}" srcOrd="2" destOrd="0" presId="urn:microsoft.com/office/officeart/2005/8/layout/default"/>
    <dgm:cxn modelId="{3D167831-5660-4AA4-ACE5-35B25252FF78}" type="presParOf" srcId="{993A706C-11C4-4EA7-8BA6-3AB6FE4F28BD}" destId="{625FBC3A-D647-44FB-B560-2AB8447DB7C8}" srcOrd="3" destOrd="0" presId="urn:microsoft.com/office/officeart/2005/8/layout/default"/>
    <dgm:cxn modelId="{D29A13D8-0F6F-47C9-986C-783E8C871329}" type="presParOf" srcId="{993A706C-11C4-4EA7-8BA6-3AB6FE4F28BD}" destId="{A8366770-CB6B-414D-96FB-EBAB3C541CA5}" srcOrd="4" destOrd="0" presId="urn:microsoft.com/office/officeart/2005/8/layout/default"/>
    <dgm:cxn modelId="{E4E97ECA-96DF-4C4D-8132-83A962164805}" type="presParOf" srcId="{993A706C-11C4-4EA7-8BA6-3AB6FE4F28BD}" destId="{6925622D-C529-4055-B79F-414647C2A74C}" srcOrd="5" destOrd="0" presId="urn:microsoft.com/office/officeart/2005/8/layout/default"/>
    <dgm:cxn modelId="{57E9C9C2-F7C5-4CAF-B11F-7BEFEE3AEBE6}" type="presParOf" srcId="{993A706C-11C4-4EA7-8BA6-3AB6FE4F28BD}" destId="{3095BEEA-0028-46DC-A40E-041370BF2E22}" srcOrd="6" destOrd="0" presId="urn:microsoft.com/office/officeart/2005/8/layout/default"/>
    <dgm:cxn modelId="{1ED7D255-4B09-4781-93EF-10304F308D6B}" type="presParOf" srcId="{993A706C-11C4-4EA7-8BA6-3AB6FE4F28BD}" destId="{83678E82-A2CA-46BD-8AA8-11B1AFE20361}" srcOrd="7" destOrd="0" presId="urn:microsoft.com/office/officeart/2005/8/layout/default"/>
    <dgm:cxn modelId="{878CCEE1-CEDE-420A-A36F-14A808554F64}" type="presParOf" srcId="{993A706C-11C4-4EA7-8BA6-3AB6FE4F28BD}" destId="{2992CFF1-79E7-4C63-8748-ABC287540D5E}" srcOrd="8" destOrd="0" presId="urn:microsoft.com/office/officeart/2005/8/layout/default"/>
    <dgm:cxn modelId="{F0ED7368-9B8B-4F81-B740-12FDEBAD992B}" type="presParOf" srcId="{993A706C-11C4-4EA7-8BA6-3AB6FE4F28BD}" destId="{10514500-3600-401A-9F28-6FAC4E55E963}" srcOrd="9" destOrd="0" presId="urn:microsoft.com/office/officeart/2005/8/layout/default"/>
    <dgm:cxn modelId="{33D15601-BB15-478D-B8EE-1E4C84EA97A7}" type="presParOf" srcId="{993A706C-11C4-4EA7-8BA6-3AB6FE4F28BD}" destId="{2E090448-2031-4AA0-86DF-ECB124E2F6C7}" srcOrd="1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EAE604-02A5-41D7-A7E7-4873DED06449}">
      <dsp:nvSpPr>
        <dsp:cNvPr id="0" name=""/>
        <dsp:cNvSpPr/>
      </dsp:nvSpPr>
      <dsp:spPr>
        <a:xfrm>
          <a:off x="0" y="39687"/>
          <a:ext cx="3286125" cy="1971675"/>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ctr" defTabSz="1689100">
            <a:lnSpc>
              <a:spcPct val="90000"/>
            </a:lnSpc>
            <a:spcBef>
              <a:spcPct val="0"/>
            </a:spcBef>
            <a:spcAft>
              <a:spcPct val="35000"/>
            </a:spcAft>
            <a:buNone/>
          </a:pPr>
          <a:r>
            <a:rPr lang="hr-HR" sz="3800" kern="1200" dirty="0" err="1"/>
            <a:t>Tools</a:t>
          </a:r>
          <a:endParaRPr lang="en-US" sz="3800" kern="1200" dirty="0"/>
        </a:p>
      </dsp:txBody>
      <dsp:txXfrm>
        <a:off x="0" y="39687"/>
        <a:ext cx="3286125" cy="1971675"/>
      </dsp:txXfrm>
    </dsp:sp>
    <dsp:sp modelId="{02C37175-D9D0-40C7-B485-8C290A9378D2}">
      <dsp:nvSpPr>
        <dsp:cNvPr id="0" name=""/>
        <dsp:cNvSpPr/>
      </dsp:nvSpPr>
      <dsp:spPr>
        <a:xfrm>
          <a:off x="3614737" y="39687"/>
          <a:ext cx="3286125" cy="1971675"/>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ctr" defTabSz="1689100">
            <a:lnSpc>
              <a:spcPct val="90000"/>
            </a:lnSpc>
            <a:spcBef>
              <a:spcPct val="0"/>
            </a:spcBef>
            <a:spcAft>
              <a:spcPct val="35000"/>
            </a:spcAft>
            <a:buNone/>
          </a:pPr>
          <a:r>
            <a:rPr lang="hr-HR" sz="3800" kern="1200" dirty="0" err="1"/>
            <a:t>Commandlets</a:t>
          </a:r>
          <a:endParaRPr lang="en-US" sz="3800" kern="1200" dirty="0"/>
        </a:p>
      </dsp:txBody>
      <dsp:txXfrm>
        <a:off x="3614737" y="39687"/>
        <a:ext cx="3286125" cy="1971675"/>
      </dsp:txXfrm>
    </dsp:sp>
    <dsp:sp modelId="{A8366770-CB6B-414D-96FB-EBAB3C541CA5}">
      <dsp:nvSpPr>
        <dsp:cNvPr id="0" name=""/>
        <dsp:cNvSpPr/>
      </dsp:nvSpPr>
      <dsp:spPr>
        <a:xfrm>
          <a:off x="7229475" y="39687"/>
          <a:ext cx="3286125" cy="1971675"/>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ctr" defTabSz="1689100">
            <a:lnSpc>
              <a:spcPct val="90000"/>
            </a:lnSpc>
            <a:spcBef>
              <a:spcPct val="0"/>
            </a:spcBef>
            <a:spcAft>
              <a:spcPct val="35000"/>
            </a:spcAft>
            <a:buNone/>
          </a:pPr>
          <a:r>
            <a:rPr lang="hr-HR" sz="3800" kern="1200" dirty="0" err="1"/>
            <a:t>Modules</a:t>
          </a:r>
          <a:r>
            <a:rPr lang="hr-HR" sz="3800" kern="1200" dirty="0"/>
            <a:t> + </a:t>
          </a:r>
          <a:r>
            <a:rPr lang="hr-HR" sz="3800" kern="1200" dirty="0" err="1"/>
            <a:t>Gallery</a:t>
          </a:r>
          <a:endParaRPr lang="en-US" sz="3800" kern="1200" dirty="0"/>
        </a:p>
      </dsp:txBody>
      <dsp:txXfrm>
        <a:off x="7229475" y="39687"/>
        <a:ext cx="3286125" cy="1971675"/>
      </dsp:txXfrm>
    </dsp:sp>
    <dsp:sp modelId="{3095BEEA-0028-46DC-A40E-041370BF2E22}">
      <dsp:nvSpPr>
        <dsp:cNvPr id="0" name=""/>
        <dsp:cNvSpPr/>
      </dsp:nvSpPr>
      <dsp:spPr>
        <a:xfrm>
          <a:off x="0" y="2339975"/>
          <a:ext cx="3286125" cy="1971675"/>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ctr" defTabSz="1689100">
            <a:lnSpc>
              <a:spcPct val="90000"/>
            </a:lnSpc>
            <a:spcBef>
              <a:spcPct val="0"/>
            </a:spcBef>
            <a:spcAft>
              <a:spcPct val="35000"/>
            </a:spcAft>
            <a:buNone/>
          </a:pPr>
          <a:r>
            <a:rPr lang="hr-HR" sz="3800" kern="1200" dirty="0"/>
            <a:t>AutoSPInstaller</a:t>
          </a:r>
          <a:endParaRPr lang="en-US" sz="3800" kern="1200" dirty="0"/>
        </a:p>
      </dsp:txBody>
      <dsp:txXfrm>
        <a:off x="0" y="2339975"/>
        <a:ext cx="3286125" cy="1971675"/>
      </dsp:txXfrm>
    </dsp:sp>
    <dsp:sp modelId="{2992CFF1-79E7-4C63-8748-ABC287540D5E}">
      <dsp:nvSpPr>
        <dsp:cNvPr id="0" name=""/>
        <dsp:cNvSpPr/>
      </dsp:nvSpPr>
      <dsp:spPr>
        <a:xfrm>
          <a:off x="3614737" y="2339975"/>
          <a:ext cx="3286125" cy="1971675"/>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ctr" defTabSz="1689100">
            <a:lnSpc>
              <a:spcPct val="90000"/>
            </a:lnSpc>
            <a:spcBef>
              <a:spcPct val="0"/>
            </a:spcBef>
            <a:spcAft>
              <a:spcPct val="35000"/>
            </a:spcAft>
            <a:buNone/>
          </a:pPr>
          <a:r>
            <a:rPr lang="hr-HR" sz="3800" kern="1200" dirty="0"/>
            <a:t>DSC</a:t>
          </a:r>
          <a:endParaRPr lang="en-US" sz="3800" kern="1200" dirty="0"/>
        </a:p>
      </dsp:txBody>
      <dsp:txXfrm>
        <a:off x="3614737" y="2339975"/>
        <a:ext cx="3286125" cy="1971675"/>
      </dsp:txXfrm>
    </dsp:sp>
    <dsp:sp modelId="{2E090448-2031-4AA0-86DF-ECB124E2F6C7}">
      <dsp:nvSpPr>
        <dsp:cNvPr id="0" name=""/>
        <dsp:cNvSpPr/>
      </dsp:nvSpPr>
      <dsp:spPr>
        <a:xfrm>
          <a:off x="7229475" y="2339975"/>
          <a:ext cx="3286125" cy="1971675"/>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ctr" defTabSz="1689100">
            <a:lnSpc>
              <a:spcPct val="90000"/>
            </a:lnSpc>
            <a:spcBef>
              <a:spcPct val="0"/>
            </a:spcBef>
            <a:spcAft>
              <a:spcPct val="35000"/>
            </a:spcAft>
            <a:buNone/>
          </a:pPr>
          <a:r>
            <a:rPr lang="hr-HR" sz="3800" kern="1200" dirty="0" err="1"/>
            <a:t>PnP</a:t>
          </a:r>
          <a:r>
            <a:rPr lang="hr-HR" sz="3800" kern="1200" dirty="0"/>
            <a:t> </a:t>
          </a:r>
          <a:r>
            <a:rPr lang="hr-HR" sz="3800" kern="1200" dirty="0" err="1"/>
            <a:t>PowerShell</a:t>
          </a:r>
          <a:endParaRPr lang="en-US" sz="3800" kern="1200" dirty="0"/>
        </a:p>
      </dsp:txBody>
      <dsp:txXfrm>
        <a:off x="7229475" y="2339975"/>
        <a:ext cx="3286125" cy="1971675"/>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BE"/>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A8AA029-1998-44EF-A9B2-E6B67A9F1DC6}" type="datetimeFigureOut">
              <a:rPr lang="fr-BE" smtClean="0"/>
              <a:t>14-10-17</a:t>
            </a:fld>
            <a:endParaRPr lang="fr-BE"/>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BE"/>
          </a:p>
        </p:txBody>
      </p:sp>
      <p:sp>
        <p:nvSpPr>
          <p:cNvPr id="5" name="Espace réservé des commentair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BE"/>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BE"/>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B650384-13E9-4E31-8381-3F82A4D87867}" type="slidenum">
              <a:rPr lang="fr-BE" smtClean="0"/>
              <a:t>‹#›</a:t>
            </a:fld>
            <a:endParaRPr lang="fr-BE"/>
          </a:p>
        </p:txBody>
      </p:sp>
    </p:spTree>
    <p:extLst>
      <p:ext uri="{BB962C8B-B14F-4D97-AF65-F5344CB8AC3E}">
        <p14:creationId xmlns:p14="http://schemas.microsoft.com/office/powerpoint/2010/main" val="33023387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The PowerShell has been with us since SharePoint 2010 and has substantially evolved over the course of last eight years. In this session, we are going to discuss how PowerShell has evolved to be the most important tool in the IT PROs toolbox. In this session, we are going to discuss the new features that rolled out with PowerShell v5, we are going to learn more about desired state configuration, </a:t>
            </a:r>
            <a:r>
              <a:rPr lang="en-US" sz="1200" b="0" i="0" kern="1200" dirty="0" err="1">
                <a:solidFill>
                  <a:schemeClr val="tx1"/>
                </a:solidFill>
                <a:effectLst/>
                <a:latin typeface="+mn-lt"/>
                <a:ea typeface="+mn-ea"/>
                <a:cs typeface="+mn-cs"/>
              </a:rPr>
              <a:t>CredSSP</a:t>
            </a:r>
            <a:r>
              <a:rPr lang="en-US" sz="1200" b="0" i="0" kern="1200" dirty="0">
                <a:solidFill>
                  <a:schemeClr val="tx1"/>
                </a:solidFill>
                <a:effectLst/>
                <a:latin typeface="+mn-lt"/>
                <a:ea typeface="+mn-ea"/>
                <a:cs typeface="+mn-cs"/>
              </a:rPr>
              <a:t>, PowerShell remoting, and PnP PowerShell scripts. On top of that, we are going to spend a fair amount of time discussing some scripts that can help SharePoint admins automate many day-to-day tasks like site provisioning, backups, adding new servers, services and farms.</a:t>
            </a:r>
            <a:endParaRPr lang="en-US" dirty="0"/>
          </a:p>
          <a:p>
            <a:endParaRPr lang="en-US" dirty="0"/>
          </a:p>
        </p:txBody>
      </p:sp>
      <p:sp>
        <p:nvSpPr>
          <p:cNvPr id="4" name="Slide Number Placeholder 3"/>
          <p:cNvSpPr>
            <a:spLocks noGrp="1"/>
          </p:cNvSpPr>
          <p:nvPr>
            <p:ph type="sldNum" sz="quarter" idx="10"/>
          </p:nvPr>
        </p:nvSpPr>
        <p:spPr/>
        <p:txBody>
          <a:bodyPr/>
          <a:lstStyle/>
          <a:p>
            <a:fld id="{7B650384-13E9-4E31-8381-3F82A4D87867}" type="slidenum">
              <a:rPr lang="fr-BE" smtClean="0"/>
              <a:t>1</a:t>
            </a:fld>
            <a:endParaRPr lang="fr-BE"/>
          </a:p>
        </p:txBody>
      </p:sp>
    </p:spTree>
    <p:extLst>
      <p:ext uri="{BB962C8B-B14F-4D97-AF65-F5344CB8AC3E}">
        <p14:creationId xmlns:p14="http://schemas.microsoft.com/office/powerpoint/2010/main" val="30806353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2188FBB2-DC5C-4664-B377-23F685F40FD9}" type="slidenum">
              <a:rPr lang="en-US" smtClean="0"/>
              <a:t>2</a:t>
            </a:fld>
            <a:endParaRPr lang="en-US"/>
          </a:p>
        </p:txBody>
      </p:sp>
    </p:spTree>
    <p:extLst>
      <p:ext uri="{BB962C8B-B14F-4D97-AF65-F5344CB8AC3E}">
        <p14:creationId xmlns:p14="http://schemas.microsoft.com/office/powerpoint/2010/main" val="31097316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B650384-13E9-4E31-8381-3F82A4D87867}" type="slidenum">
              <a:rPr lang="fr-BE" smtClean="0"/>
              <a:t>7</a:t>
            </a:fld>
            <a:endParaRPr lang="fr-BE"/>
          </a:p>
        </p:txBody>
      </p:sp>
    </p:spTree>
    <p:extLst>
      <p:ext uri="{BB962C8B-B14F-4D97-AF65-F5344CB8AC3E}">
        <p14:creationId xmlns:p14="http://schemas.microsoft.com/office/powerpoint/2010/main" val="38730091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7B650384-13E9-4E31-8381-3F82A4D87867}" type="slidenum">
              <a:rPr lang="fr-BE" smtClean="0"/>
              <a:t>10</a:t>
            </a:fld>
            <a:endParaRPr lang="fr-BE"/>
          </a:p>
        </p:txBody>
      </p:sp>
    </p:spTree>
    <p:extLst>
      <p:ext uri="{BB962C8B-B14F-4D97-AF65-F5344CB8AC3E}">
        <p14:creationId xmlns:p14="http://schemas.microsoft.com/office/powerpoint/2010/main" val="148272169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7.jpeg"/><Relationship Id="rId1" Type="http://schemas.openxmlformats.org/officeDocument/2006/relationships/slideMaster" Target="../slideMasters/slideMaster2.xml"/><Relationship Id="rId4" Type="http://schemas.openxmlformats.org/officeDocument/2006/relationships/image" Target="../media/image13.png"/></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1524000" y="1122363"/>
            <a:ext cx="9144000" cy="2387600"/>
          </a:xfrm>
        </p:spPr>
        <p:txBody>
          <a:bodyPr anchor="b"/>
          <a:lstStyle>
            <a:lvl1pPr algn="ctr">
              <a:defRPr sz="6000"/>
            </a:lvl1pPr>
          </a:lstStyle>
          <a:p>
            <a:r>
              <a:rPr lang="en-US" noProof="0"/>
              <a:t>Click to edit Master title style</a:t>
            </a:r>
          </a:p>
        </p:txBody>
      </p:sp>
      <p:sp>
        <p:nvSpPr>
          <p:cNvPr id="3" name="Sous-titre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Modifiez le style des sous-titres du masque</a:t>
            </a:r>
          </a:p>
        </p:txBody>
      </p:sp>
      <p:sp>
        <p:nvSpPr>
          <p:cNvPr id="4" name="Espace réservé de la date 3"/>
          <p:cNvSpPr>
            <a:spLocks noGrp="1"/>
          </p:cNvSpPr>
          <p:nvPr>
            <p:ph type="dt" sz="half" idx="10"/>
          </p:nvPr>
        </p:nvSpPr>
        <p:spPr/>
        <p:txBody>
          <a:bodyPr/>
          <a:lstStyle/>
          <a:p>
            <a:fld id="{060324C0-0C40-48B5-9A0A-D8C577151444}" type="datetimeFigureOut">
              <a:rPr lang="en-US" noProof="0" smtClean="0"/>
              <a:t>10/14/2017</a:t>
            </a:fld>
            <a:endParaRPr lang="en-US" noProof="0"/>
          </a:p>
        </p:txBody>
      </p:sp>
      <p:sp>
        <p:nvSpPr>
          <p:cNvPr id="5" name="Espace réservé du pied de page 4"/>
          <p:cNvSpPr>
            <a:spLocks noGrp="1"/>
          </p:cNvSpPr>
          <p:nvPr>
            <p:ph type="ftr" sz="quarter" idx="11"/>
          </p:nvPr>
        </p:nvSpPr>
        <p:spPr/>
        <p:txBody>
          <a:bodyPr/>
          <a:lstStyle/>
          <a:p>
            <a:endParaRPr lang="en-US" noProof="0"/>
          </a:p>
        </p:txBody>
      </p:sp>
      <p:sp>
        <p:nvSpPr>
          <p:cNvPr id="6" name="Espace réservé du numéro de diapositive 5"/>
          <p:cNvSpPr>
            <a:spLocks noGrp="1"/>
          </p:cNvSpPr>
          <p:nvPr>
            <p:ph type="sldNum" sz="quarter" idx="12"/>
          </p:nvPr>
        </p:nvSpPr>
        <p:spPr/>
        <p:txBody>
          <a:bodyPr/>
          <a:lstStyle/>
          <a:p>
            <a:fld id="{3CEB0181-743C-40C2-BFF3-A6D2C94F9DBF}" type="slidenum">
              <a:rPr lang="en-US" noProof="0" smtClean="0"/>
              <a:t>‹#›</a:t>
            </a:fld>
            <a:endParaRPr lang="en-US" noProof="0"/>
          </a:p>
        </p:txBody>
      </p:sp>
      <p:pic>
        <p:nvPicPr>
          <p:cNvPr id="7" name="Imag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158752" y="613838"/>
            <a:ext cx="829902" cy="828136"/>
          </a:xfrm>
          <a:prstGeom prst="rect">
            <a:avLst/>
          </a:prstGeom>
        </p:spPr>
      </p:pic>
    </p:spTree>
    <p:extLst>
      <p:ext uri="{BB962C8B-B14F-4D97-AF65-F5344CB8AC3E}">
        <p14:creationId xmlns:p14="http://schemas.microsoft.com/office/powerpoint/2010/main" val="38702862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noProof="0"/>
              <a:t>Click to edit Master title style</a:t>
            </a:r>
          </a:p>
        </p:txBody>
      </p:sp>
      <p:sp>
        <p:nvSpPr>
          <p:cNvPr id="3" name="Espace réservé du texte vertical 2"/>
          <p:cNvSpPr>
            <a:spLocks noGrp="1"/>
          </p:cNvSpPr>
          <p:nvPr>
            <p:ph type="body" orient="vert" idx="1" hasCustomPrompt="1"/>
          </p:nvPr>
        </p:nvSpPr>
        <p:spPr/>
        <p:txBody>
          <a:bodyPr vert="eaVert"/>
          <a:lstStyle/>
          <a:p>
            <a:pPr lvl="0"/>
            <a:r>
              <a:rPr lang="en-US" noProof="0"/>
              <a:t>Modifiez les styles du texte du masque</a:t>
            </a:r>
          </a:p>
          <a:p>
            <a:pPr lvl="1"/>
            <a:r>
              <a:rPr lang="en-US" noProof="0"/>
              <a:t>Deuxième niveau</a:t>
            </a:r>
          </a:p>
          <a:p>
            <a:pPr lvl="2"/>
            <a:r>
              <a:rPr lang="en-US" noProof="0"/>
              <a:t>Troisième niveau</a:t>
            </a:r>
          </a:p>
          <a:p>
            <a:pPr lvl="3"/>
            <a:r>
              <a:rPr lang="en-US" noProof="0"/>
              <a:t>Quatrième niveau</a:t>
            </a:r>
          </a:p>
          <a:p>
            <a:pPr lvl="4"/>
            <a:r>
              <a:rPr lang="en-US" noProof="0"/>
              <a:t>Cinquième niveau</a:t>
            </a:r>
          </a:p>
        </p:txBody>
      </p:sp>
      <p:sp>
        <p:nvSpPr>
          <p:cNvPr id="4" name="Espace réservé de la date 3"/>
          <p:cNvSpPr>
            <a:spLocks noGrp="1"/>
          </p:cNvSpPr>
          <p:nvPr>
            <p:ph type="dt" sz="half" idx="10"/>
          </p:nvPr>
        </p:nvSpPr>
        <p:spPr/>
        <p:txBody>
          <a:bodyPr/>
          <a:lstStyle/>
          <a:p>
            <a:fld id="{060324C0-0C40-48B5-9A0A-D8C577151444}" type="datetimeFigureOut">
              <a:rPr lang="en-US" noProof="0" smtClean="0"/>
              <a:t>10/14/2017</a:t>
            </a:fld>
            <a:endParaRPr lang="en-US" noProof="0"/>
          </a:p>
        </p:txBody>
      </p:sp>
      <p:sp>
        <p:nvSpPr>
          <p:cNvPr id="5" name="Espace réservé du pied de page 4"/>
          <p:cNvSpPr>
            <a:spLocks noGrp="1"/>
          </p:cNvSpPr>
          <p:nvPr>
            <p:ph type="ftr" sz="quarter" idx="11"/>
          </p:nvPr>
        </p:nvSpPr>
        <p:spPr/>
        <p:txBody>
          <a:bodyPr/>
          <a:lstStyle/>
          <a:p>
            <a:endParaRPr lang="en-US" noProof="0"/>
          </a:p>
        </p:txBody>
      </p:sp>
      <p:sp>
        <p:nvSpPr>
          <p:cNvPr id="6" name="Espace réservé du numéro de diapositive 5"/>
          <p:cNvSpPr>
            <a:spLocks noGrp="1"/>
          </p:cNvSpPr>
          <p:nvPr>
            <p:ph type="sldNum" sz="quarter" idx="12"/>
          </p:nvPr>
        </p:nvSpPr>
        <p:spPr/>
        <p:txBody>
          <a:bodyPr/>
          <a:lstStyle/>
          <a:p>
            <a:fld id="{3CEB0181-743C-40C2-BFF3-A6D2C94F9DBF}" type="slidenum">
              <a:rPr lang="en-US" noProof="0" smtClean="0"/>
              <a:t>‹#›</a:t>
            </a:fld>
            <a:endParaRPr lang="en-US" noProof="0"/>
          </a:p>
        </p:txBody>
      </p:sp>
      <p:pic>
        <p:nvPicPr>
          <p:cNvPr id="7" name="Imag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158752" y="613838"/>
            <a:ext cx="829902" cy="828136"/>
          </a:xfrm>
          <a:prstGeom prst="rect">
            <a:avLst/>
          </a:prstGeom>
        </p:spPr>
      </p:pic>
    </p:spTree>
    <p:extLst>
      <p:ext uri="{BB962C8B-B14F-4D97-AF65-F5344CB8AC3E}">
        <p14:creationId xmlns:p14="http://schemas.microsoft.com/office/powerpoint/2010/main" val="36574127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Text Placeholder 25"/>
          <p:cNvSpPr>
            <a:spLocks noGrp="1"/>
          </p:cNvSpPr>
          <p:nvPr>
            <p:ph type="body" sz="quarter" idx="28"/>
          </p:nvPr>
        </p:nvSpPr>
        <p:spPr>
          <a:xfrm>
            <a:off x="3720288" y="3688495"/>
            <a:ext cx="7557312" cy="368300"/>
          </a:xfrm>
          <a:prstGeom prst="rect">
            <a:avLst/>
          </a:prstGeom>
        </p:spPr>
        <p:txBody>
          <a:bodyPr lIns="0" tIns="0" rIns="0" bIns="0"/>
          <a:lstStyle>
            <a:lvl1pPr marL="0" marR="0" indent="0" algn="l" defTabSz="914400" rtl="0" eaLnBrk="1" fontAlgn="auto" latinLnBrk="0" hangingPunct="1">
              <a:lnSpc>
                <a:spcPct val="90000"/>
              </a:lnSpc>
              <a:spcBef>
                <a:spcPts val="1000"/>
              </a:spcBef>
              <a:spcAft>
                <a:spcPts val="0"/>
              </a:spcAft>
              <a:buClrTx/>
              <a:buSzTx/>
              <a:buFontTx/>
              <a:buNone/>
              <a:tabLst/>
              <a:defRPr lang="hr-HR" sz="2800" spc="300" smtClean="0">
                <a:solidFill>
                  <a:srgbClr val="37B2B7"/>
                </a:solidFill>
                <a:latin typeface="Segoe UI Light" pitchFamily="34" charset="0"/>
              </a:defRPr>
            </a:lvl1pPr>
          </a:lstStyle>
          <a:p>
            <a:pPr lvl="0"/>
            <a:r>
              <a:rPr lang="en-US"/>
              <a:t>Edit Master text styles</a:t>
            </a:r>
          </a:p>
        </p:txBody>
      </p:sp>
      <p:sp>
        <p:nvSpPr>
          <p:cNvPr id="5" name="Text Placeholder 25"/>
          <p:cNvSpPr>
            <a:spLocks noGrp="1"/>
          </p:cNvSpPr>
          <p:nvPr>
            <p:ph type="body" sz="quarter" idx="29"/>
          </p:nvPr>
        </p:nvSpPr>
        <p:spPr>
          <a:xfrm>
            <a:off x="3710763" y="2828253"/>
            <a:ext cx="7557312" cy="738903"/>
          </a:xfrm>
          <a:prstGeom prst="rect">
            <a:avLst/>
          </a:prstGeom>
        </p:spPr>
        <p:txBody>
          <a:bodyPr lIns="0" tIns="0" rIns="0" bIns="0" anchor="b"/>
          <a:lstStyle>
            <a:lvl1pPr marL="0" marR="0" indent="0" algn="l" defTabSz="914400" rtl="0" eaLnBrk="1" fontAlgn="auto" latinLnBrk="0" hangingPunct="1">
              <a:lnSpc>
                <a:spcPct val="90000"/>
              </a:lnSpc>
              <a:spcBef>
                <a:spcPts val="1000"/>
              </a:spcBef>
              <a:spcAft>
                <a:spcPts val="0"/>
              </a:spcAft>
              <a:buClrTx/>
              <a:buSzTx/>
              <a:buFontTx/>
              <a:buNone/>
              <a:tabLst/>
              <a:defRPr lang="hr-HR" sz="4500" spc="300" smtClean="0">
                <a:solidFill>
                  <a:schemeClr val="bg1"/>
                </a:solidFill>
                <a:latin typeface="Segoe UI" panose="020B0502040204020203" pitchFamily="34" charset="0"/>
                <a:ea typeface="Segoe UI" panose="020B0502040204020203" pitchFamily="34" charset="0"/>
                <a:cs typeface="Segoe UI" pitchFamily="34" charset="0"/>
              </a:defRPr>
            </a:lvl1pPr>
          </a:lstStyle>
          <a:p>
            <a:pPr lvl="0"/>
            <a:r>
              <a:rPr lang="en-US"/>
              <a:t>Edit Master text styles</a:t>
            </a:r>
          </a:p>
        </p:txBody>
      </p:sp>
      <p:cxnSp>
        <p:nvCxnSpPr>
          <p:cNvPr id="6" name="Straight Connector 5"/>
          <p:cNvCxnSpPr/>
          <p:nvPr userDrawn="1"/>
        </p:nvCxnSpPr>
        <p:spPr>
          <a:xfrm>
            <a:off x="3732028" y="4274288"/>
            <a:ext cx="8038214" cy="1588"/>
          </a:xfrm>
          <a:prstGeom prst="line">
            <a:avLst/>
          </a:prstGeom>
          <a:ln w="12700">
            <a:solidFill>
              <a:srgbClr val="37B2B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7303273"/>
      </p:ext>
    </p:extLst>
  </p:cSld>
  <p:clrMapOvr>
    <a:overrideClrMapping bg1="lt1" tx1="dk1" bg2="lt2" tx2="dk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Text Placeholder 16"/>
          <p:cNvSpPr>
            <a:spLocks noGrp="1"/>
          </p:cNvSpPr>
          <p:nvPr>
            <p:ph type="body" sz="quarter" idx="10"/>
          </p:nvPr>
        </p:nvSpPr>
        <p:spPr>
          <a:xfrm>
            <a:off x="2008982" y="3045619"/>
            <a:ext cx="8174037" cy="766763"/>
          </a:xfrm>
          <a:prstGeom prst="rect">
            <a:avLst/>
          </a:prstGeom>
        </p:spPr>
        <p:txBody>
          <a:bodyPr anchor="b"/>
          <a:lstStyle>
            <a:lvl1pPr algn="ctr">
              <a:defRPr sz="4500" baseline="0">
                <a:solidFill>
                  <a:schemeClr val="bg1"/>
                </a:solidFill>
              </a:defRPr>
            </a:lvl1pPr>
          </a:lstStyle>
          <a:p>
            <a:pPr lvl="0"/>
            <a:r>
              <a:rPr lang="en-US"/>
              <a:t>Edit Master text styles</a:t>
            </a:r>
          </a:p>
        </p:txBody>
      </p:sp>
      <p:cxnSp>
        <p:nvCxnSpPr>
          <p:cNvPr id="3" name="Straight Connector 2"/>
          <p:cNvCxnSpPr/>
          <p:nvPr userDrawn="1"/>
        </p:nvCxnSpPr>
        <p:spPr>
          <a:xfrm>
            <a:off x="2076893" y="4104168"/>
            <a:ext cx="8038214" cy="1588"/>
          </a:xfrm>
          <a:prstGeom prst="line">
            <a:avLst/>
          </a:prstGeom>
          <a:ln w="12700">
            <a:solidFill>
              <a:srgbClr val="F7942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5551412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ext Placeholder 16"/>
          <p:cNvSpPr>
            <a:spLocks noGrp="1"/>
          </p:cNvSpPr>
          <p:nvPr>
            <p:ph type="body" sz="quarter" idx="10"/>
          </p:nvPr>
        </p:nvSpPr>
        <p:spPr>
          <a:xfrm>
            <a:off x="3232484" y="2700588"/>
            <a:ext cx="6950535" cy="1456824"/>
          </a:xfrm>
          <a:prstGeom prst="rect">
            <a:avLst/>
          </a:prstGeom>
        </p:spPr>
        <p:txBody>
          <a:bodyPr anchor="ctr"/>
          <a:lstStyle>
            <a:lvl1pPr algn="l">
              <a:defRPr sz="4500" baseline="0">
                <a:solidFill>
                  <a:schemeClr val="bg1"/>
                </a:solidFill>
              </a:defRPr>
            </a:lvl1pPr>
          </a:lstStyle>
          <a:p>
            <a:pPr lvl="0"/>
            <a:r>
              <a:rPr lang="en-US"/>
              <a:t>Edit Master text styles</a:t>
            </a:r>
          </a:p>
        </p:txBody>
      </p:sp>
    </p:spTree>
    <p:extLst>
      <p:ext uri="{BB962C8B-B14F-4D97-AF65-F5344CB8AC3E}">
        <p14:creationId xmlns:p14="http://schemas.microsoft.com/office/powerpoint/2010/main" val="95743977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ubtitle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 Placeholder 16"/>
          <p:cNvSpPr>
            <a:spLocks noGrp="1"/>
          </p:cNvSpPr>
          <p:nvPr>
            <p:ph type="body" sz="quarter" idx="10"/>
          </p:nvPr>
        </p:nvSpPr>
        <p:spPr>
          <a:xfrm>
            <a:off x="2008982" y="2390775"/>
            <a:ext cx="8174037" cy="2143125"/>
          </a:xfrm>
          <a:prstGeom prst="rect">
            <a:avLst/>
          </a:prstGeom>
        </p:spPr>
        <p:txBody>
          <a:bodyPr anchor="ctr"/>
          <a:lstStyle>
            <a:lvl1pPr algn="ctr">
              <a:defRPr sz="4500" baseline="0">
                <a:solidFill>
                  <a:schemeClr val="bg1"/>
                </a:solidFill>
              </a:defRPr>
            </a:lvl1pPr>
          </a:lstStyle>
          <a:p>
            <a:pPr lvl="0"/>
            <a:r>
              <a:rPr lang="en-US"/>
              <a:t>Edit Master text styles</a:t>
            </a:r>
          </a:p>
        </p:txBody>
      </p:sp>
      <p:cxnSp>
        <p:nvCxnSpPr>
          <p:cNvPr id="3" name="Straight Connector 2"/>
          <p:cNvCxnSpPr/>
          <p:nvPr userDrawn="1"/>
        </p:nvCxnSpPr>
        <p:spPr>
          <a:xfrm>
            <a:off x="2076893" y="2392326"/>
            <a:ext cx="8038214" cy="1588"/>
          </a:xfrm>
          <a:prstGeom prst="line">
            <a:avLst/>
          </a:prstGeom>
          <a:ln w="12700">
            <a:solidFill>
              <a:srgbClr val="F79428"/>
            </a:solidFill>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userDrawn="1"/>
        </p:nvCxnSpPr>
        <p:spPr>
          <a:xfrm>
            <a:off x="2076893" y="4533014"/>
            <a:ext cx="8038214" cy="1588"/>
          </a:xfrm>
          <a:prstGeom prst="line">
            <a:avLst/>
          </a:prstGeom>
          <a:ln w="12700">
            <a:solidFill>
              <a:srgbClr val="F7942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4732827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2" name="Text Placeholder 23"/>
          <p:cNvSpPr>
            <a:spLocks noGrp="1"/>
          </p:cNvSpPr>
          <p:nvPr>
            <p:ph type="body" sz="quarter" idx="27" hasCustomPrompt="1"/>
          </p:nvPr>
        </p:nvSpPr>
        <p:spPr>
          <a:xfrm>
            <a:off x="582849" y="328716"/>
            <a:ext cx="10978347" cy="506412"/>
          </a:xfrm>
          <a:prstGeom prst="rect">
            <a:avLst/>
          </a:prstGeom>
        </p:spPr>
        <p:txBody>
          <a:bodyPr lIns="0" tIns="0" rIns="0" bIns="0"/>
          <a:lstStyle>
            <a:lvl1pPr>
              <a:defRPr sz="4000" baseline="0">
                <a:solidFill>
                  <a:srgbClr val="555759"/>
                </a:solidFill>
                <a:latin typeface="+mn-lt"/>
              </a:defRPr>
            </a:lvl1pPr>
          </a:lstStyle>
          <a:p>
            <a:r>
              <a:rPr lang="en-US" dirty="0"/>
              <a:t>Slide Title</a:t>
            </a:r>
            <a:endParaRPr lang="hr-HR" dirty="0"/>
          </a:p>
        </p:txBody>
      </p:sp>
      <p:sp>
        <p:nvSpPr>
          <p:cNvPr id="5" name="Content Placeholder 2"/>
          <p:cNvSpPr>
            <a:spLocks noGrp="1"/>
          </p:cNvSpPr>
          <p:nvPr>
            <p:ph sz="half" idx="1" hasCustomPrompt="1"/>
          </p:nvPr>
        </p:nvSpPr>
        <p:spPr>
          <a:xfrm>
            <a:off x="860848" y="3708456"/>
            <a:ext cx="2743200" cy="343325"/>
          </a:xfrm>
          <a:prstGeom prst="rect">
            <a:avLst/>
          </a:prstGeom>
        </p:spPr>
        <p:txBody>
          <a:bodyPr lIns="0" tIns="0" rIns="0" bIns="0"/>
          <a:lstStyle>
            <a:lvl1pPr marL="0" indent="0" algn="ctr">
              <a:buFontTx/>
              <a:buNone/>
              <a:defRPr sz="2200">
                <a:solidFill>
                  <a:srgbClr val="37B2B7"/>
                </a:solidFill>
                <a:latin typeface="Segoe UI Light" panose="020B0502040204020203" pitchFamily="34" charset="0"/>
              </a:defRPr>
            </a:lvl1pPr>
            <a:lvl2pPr marL="108000" indent="0">
              <a:lnSpc>
                <a:spcPct val="100000"/>
              </a:lnSpc>
              <a:spcAft>
                <a:spcPts val="0"/>
              </a:spcAft>
              <a:buFont typeface="Arial" panose="020B0604020202020204" pitchFamily="34" charset="0"/>
              <a:buNone/>
              <a:defRPr sz="1800"/>
            </a:lvl2pPr>
            <a:lvl3pPr marL="648000" indent="-216000">
              <a:defRPr sz="1600">
                <a:solidFill>
                  <a:schemeClr val="tx1"/>
                </a:solidFill>
              </a:defRPr>
            </a:lvl3pPr>
            <a:lvl4pPr marL="1080000">
              <a:defRPr/>
            </a:lvl4pPr>
            <a:lvl5pPr marL="1211400" indent="0">
              <a:buNone/>
              <a:defRPr/>
            </a:lvl5pPr>
          </a:lstStyle>
          <a:p>
            <a:pPr lvl="0"/>
            <a:r>
              <a:rPr lang="en-US" dirty="0" err="1"/>
              <a:t>Ime</a:t>
            </a:r>
            <a:r>
              <a:rPr lang="en-US" dirty="0"/>
              <a:t> I </a:t>
            </a:r>
            <a:r>
              <a:rPr lang="en-US" dirty="0" err="1"/>
              <a:t>prezime</a:t>
            </a:r>
            <a:endParaRPr lang="en-US" dirty="0"/>
          </a:p>
        </p:txBody>
      </p:sp>
      <p:sp>
        <p:nvSpPr>
          <p:cNvPr id="7" name="Content Placeholder 2"/>
          <p:cNvSpPr>
            <a:spLocks noGrp="1"/>
          </p:cNvSpPr>
          <p:nvPr>
            <p:ph sz="half" idx="16" hasCustomPrompt="1"/>
          </p:nvPr>
        </p:nvSpPr>
        <p:spPr>
          <a:xfrm>
            <a:off x="860848" y="4067967"/>
            <a:ext cx="2743200" cy="427834"/>
          </a:xfrm>
          <a:prstGeom prst="rect">
            <a:avLst/>
          </a:prstGeom>
        </p:spPr>
        <p:txBody>
          <a:bodyPr lIns="0" tIns="0" rIns="0" bIns="0"/>
          <a:lstStyle>
            <a:lvl1pPr marL="0" marR="0" indent="0" algn="ctr" defTabSz="914400" rtl="0" eaLnBrk="1" fontAlgn="auto" latinLnBrk="0" hangingPunct="1">
              <a:lnSpc>
                <a:spcPct val="100000"/>
              </a:lnSpc>
              <a:spcBef>
                <a:spcPts val="100"/>
              </a:spcBef>
              <a:spcAft>
                <a:spcPts val="100"/>
              </a:spcAft>
              <a:buClrTx/>
              <a:buSzTx/>
              <a:buFontTx/>
              <a:buNone/>
              <a:tabLst/>
              <a:defRPr sz="2000" b="0">
                <a:solidFill>
                  <a:srgbClr val="686A6B"/>
                </a:solidFill>
                <a:latin typeface="Segoe UI Semibold" panose="020B0702040204020203" pitchFamily="34" charset="0"/>
                <a:cs typeface="Segoe UI Semibold" panose="020B0702040204020203" pitchFamily="34" charset="0"/>
              </a:defRPr>
            </a:lvl1pPr>
            <a:lvl2pPr marL="108000" indent="0">
              <a:lnSpc>
                <a:spcPct val="100000"/>
              </a:lnSpc>
              <a:spcAft>
                <a:spcPts val="0"/>
              </a:spcAft>
              <a:buFont typeface="Arial" panose="020B0604020202020204" pitchFamily="34" charset="0"/>
              <a:buNone/>
              <a:defRPr sz="1800"/>
            </a:lvl2pPr>
            <a:lvl3pPr marL="648000" indent="-216000">
              <a:defRPr sz="1600">
                <a:solidFill>
                  <a:schemeClr val="tx1"/>
                </a:solidFill>
              </a:defRPr>
            </a:lvl3pPr>
            <a:lvl4pPr marL="1080000">
              <a:defRPr/>
            </a:lvl4pPr>
            <a:lvl5pPr marL="1211400" indent="0">
              <a:buNone/>
              <a:defRPr/>
            </a:lvl5pPr>
          </a:lstStyle>
          <a:p>
            <a:pPr lvl="0"/>
            <a:r>
              <a:rPr lang="hr-HR" dirty="0"/>
              <a:t>Titula</a:t>
            </a:r>
            <a:endParaRPr lang="en-US" dirty="0"/>
          </a:p>
        </p:txBody>
      </p:sp>
      <p:sp>
        <p:nvSpPr>
          <p:cNvPr id="8" name="Picture Placeholder 8"/>
          <p:cNvSpPr>
            <a:spLocks noGrp="1"/>
          </p:cNvSpPr>
          <p:nvPr>
            <p:ph type="pic" sz="quarter" idx="37"/>
          </p:nvPr>
        </p:nvSpPr>
        <p:spPr>
          <a:xfrm>
            <a:off x="1425934" y="1836561"/>
            <a:ext cx="1613028" cy="1616498"/>
          </a:xfrm>
          <a:prstGeom prst="flowChartConnector">
            <a:avLst/>
          </a:prstGeom>
        </p:spPr>
        <p:txBody>
          <a:bodyPr anchor="ctr">
            <a:normAutofit/>
          </a:bodyPr>
          <a:lstStyle>
            <a:lvl1pPr marL="0" indent="0" algn="ctr">
              <a:buFontTx/>
              <a:buNone/>
              <a:defRPr sz="1800">
                <a:solidFill>
                  <a:srgbClr val="37B2B7"/>
                </a:solidFill>
              </a:defRPr>
            </a:lvl1pPr>
          </a:lstStyle>
          <a:p>
            <a:r>
              <a:rPr lang="en-US"/>
              <a:t>Click icon to add picture</a:t>
            </a:r>
            <a:endParaRPr lang="hr-HR" dirty="0"/>
          </a:p>
        </p:txBody>
      </p:sp>
      <p:sp>
        <p:nvSpPr>
          <p:cNvPr id="14" name="Content Placeholder 5"/>
          <p:cNvSpPr>
            <a:spLocks noGrp="1"/>
          </p:cNvSpPr>
          <p:nvPr>
            <p:ph sz="quarter" idx="13" hasCustomPrompt="1"/>
          </p:nvPr>
        </p:nvSpPr>
        <p:spPr>
          <a:xfrm>
            <a:off x="4314825" y="1526446"/>
            <a:ext cx="7229474" cy="4055086"/>
          </a:xfrm>
          <a:prstGeom prst="rect">
            <a:avLst/>
          </a:prstGeom>
        </p:spPr>
        <p:txBody>
          <a:bodyPr lIns="0" tIns="0" rIns="0" bIns="0"/>
          <a:lstStyle>
            <a:lvl1pPr>
              <a:lnSpc>
                <a:spcPct val="100000"/>
              </a:lnSpc>
              <a:spcBef>
                <a:spcPts val="0"/>
              </a:spcBef>
              <a:defRPr sz="2200">
                <a:solidFill>
                  <a:srgbClr val="686A6B"/>
                </a:solidFill>
              </a:defRPr>
            </a:lvl1pPr>
            <a:lvl2pPr marL="288000">
              <a:lnSpc>
                <a:spcPct val="100000"/>
              </a:lnSpc>
              <a:buFont typeface="Wingdings" pitchFamily="2" charset="2"/>
              <a:buChar char="§"/>
              <a:defRPr sz="2200" b="0" i="0">
                <a:solidFill>
                  <a:srgbClr val="37B2B7"/>
                </a:solidFill>
                <a:latin typeface="+mj-lt"/>
                <a:cs typeface="Segoe UI" panose="020B0502040204020203" pitchFamily="34" charset="0"/>
              </a:defRPr>
            </a:lvl2pPr>
            <a:lvl3pPr marL="648000">
              <a:lnSpc>
                <a:spcPct val="100000"/>
              </a:lnSpc>
              <a:spcBef>
                <a:spcPts val="200"/>
              </a:spcBef>
              <a:buFont typeface="Arial" pitchFamily="34" charset="0"/>
              <a:buChar char="•"/>
              <a:defRPr sz="2200" b="0" i="0" u="none">
                <a:solidFill>
                  <a:srgbClr val="686A6B"/>
                </a:solidFill>
                <a:latin typeface="+mj-lt"/>
                <a:cs typeface="Segoe UI" panose="020B0502040204020203" pitchFamily="34" charset="0"/>
              </a:defRPr>
            </a:lvl3pPr>
            <a:lvl4pPr marL="1242900" indent="-342900">
              <a:lnSpc>
                <a:spcPct val="100000"/>
              </a:lnSpc>
              <a:spcBef>
                <a:spcPts val="600"/>
              </a:spcBef>
              <a:buFont typeface="Wingdings" pitchFamily="2" charset="2"/>
              <a:buChar char="§"/>
              <a:defRPr sz="2000" baseline="0">
                <a:solidFill>
                  <a:srgbClr val="686A6B"/>
                </a:solidFill>
                <a:latin typeface="+mj-lt"/>
              </a:defRPr>
            </a:lvl4pPr>
            <a:lvl5pPr marL="1656900" indent="-342900" defTabSz="720000">
              <a:lnSpc>
                <a:spcPct val="100000"/>
              </a:lnSpc>
              <a:buFont typeface="Arial" pitchFamily="34" charset="0"/>
              <a:buChar char="•"/>
              <a:defRPr sz="1800">
                <a:solidFill>
                  <a:srgbClr val="686A6B"/>
                </a:solidFill>
                <a:latin typeface="+mj-lt"/>
                <a:cs typeface="Segoe UI" panose="020B0502040204020203" pitchFamily="34" charset="0"/>
              </a:defRPr>
            </a:lvl5pPr>
            <a:lvl6pPr>
              <a:buFont typeface="Wingdings" pitchFamily="2" charset="2"/>
              <a:buChar char="§"/>
              <a:defRPr>
                <a:solidFill>
                  <a:srgbClr val="686A6B"/>
                </a:solidFill>
                <a:latin typeface="+mj-lt"/>
              </a:defRPr>
            </a:lvl6pPr>
          </a:lstStyle>
          <a:p>
            <a:pPr lvl="0"/>
            <a:r>
              <a:rPr lang="en-US" dirty="0"/>
              <a:t>Edit Master text styles</a:t>
            </a:r>
          </a:p>
          <a:p>
            <a:pPr lvl="1"/>
            <a:r>
              <a:rPr lang="en-US" dirty="0"/>
              <a:t> Second level</a:t>
            </a:r>
          </a:p>
          <a:p>
            <a:pPr lvl="2"/>
            <a:r>
              <a:rPr lang="en-US" dirty="0"/>
              <a:t> Third level</a:t>
            </a:r>
          </a:p>
          <a:p>
            <a:pPr lvl="3"/>
            <a:r>
              <a:rPr lang="en-US" dirty="0"/>
              <a:t>Fourth level</a:t>
            </a:r>
          </a:p>
          <a:p>
            <a:pPr lvl="4"/>
            <a:r>
              <a:rPr lang="en-US" dirty="0"/>
              <a:t>Fifth level</a:t>
            </a:r>
          </a:p>
          <a:p>
            <a:pPr lvl="5"/>
            <a:endParaRPr lang="en-US" dirty="0"/>
          </a:p>
        </p:txBody>
      </p:sp>
      <p:cxnSp>
        <p:nvCxnSpPr>
          <p:cNvPr id="21" name="Straight Connector 20"/>
          <p:cNvCxnSpPr/>
          <p:nvPr userDrawn="1"/>
        </p:nvCxnSpPr>
        <p:spPr>
          <a:xfrm>
            <a:off x="536275" y="1282185"/>
            <a:ext cx="11119450" cy="1589"/>
          </a:xfrm>
          <a:prstGeom prst="line">
            <a:avLst/>
          </a:prstGeom>
          <a:ln w="12700">
            <a:solidFill>
              <a:srgbClr val="F79428"/>
            </a:solidFill>
          </a:ln>
        </p:spPr>
        <p:style>
          <a:lnRef idx="1">
            <a:schemeClr val="accent1"/>
          </a:lnRef>
          <a:fillRef idx="0">
            <a:schemeClr val="accent1"/>
          </a:fillRef>
          <a:effectRef idx="0">
            <a:schemeClr val="accent1"/>
          </a:effectRef>
          <a:fontRef idx="minor">
            <a:schemeClr val="tx1"/>
          </a:fontRef>
        </p:style>
      </p:cxnSp>
      <p:sp>
        <p:nvSpPr>
          <p:cNvPr id="22" name="Text Placeholder 25"/>
          <p:cNvSpPr>
            <a:spLocks noGrp="1"/>
          </p:cNvSpPr>
          <p:nvPr>
            <p:ph type="body" sz="quarter" idx="38"/>
          </p:nvPr>
        </p:nvSpPr>
        <p:spPr>
          <a:xfrm>
            <a:off x="588398" y="908625"/>
            <a:ext cx="10972800" cy="243900"/>
          </a:xfrm>
          <a:prstGeom prst="rect">
            <a:avLst/>
          </a:prstGeom>
        </p:spPr>
        <p:txBody>
          <a:bodyPr lIns="0" tIns="0" rIns="0" bIns="0"/>
          <a:lstStyle>
            <a:lvl1pPr marL="0" marR="0" indent="0" algn="l" defTabSz="914400" rtl="0" eaLnBrk="1" fontAlgn="auto" latinLnBrk="0" hangingPunct="1">
              <a:lnSpc>
                <a:spcPct val="90000"/>
              </a:lnSpc>
              <a:spcBef>
                <a:spcPts val="1000"/>
              </a:spcBef>
              <a:spcAft>
                <a:spcPts val="0"/>
              </a:spcAft>
              <a:buClrTx/>
              <a:buSzTx/>
              <a:buFontTx/>
              <a:buNone/>
              <a:tabLst/>
              <a:defRPr lang="hr-HR" sz="2300" smtClean="0">
                <a:solidFill>
                  <a:srgbClr val="686A6B"/>
                </a:solidFill>
              </a:defRPr>
            </a:lvl1pPr>
          </a:lstStyle>
          <a:p>
            <a:pPr lvl="0"/>
            <a:r>
              <a:rPr lang="en-US"/>
              <a:t>Edit Master text styles</a:t>
            </a:r>
          </a:p>
        </p:txBody>
      </p:sp>
    </p:spTree>
    <p:extLst>
      <p:ext uri="{BB962C8B-B14F-4D97-AF65-F5344CB8AC3E}">
        <p14:creationId xmlns:p14="http://schemas.microsoft.com/office/powerpoint/2010/main" val="4074467033"/>
      </p:ext>
    </p:extLst>
  </p:cSld>
  <p:clrMapOvr>
    <a:masterClrMapping/>
  </p:clrMapOvr>
  <p:extLst mod="1">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Basic w sub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2" name="Content Placeholder 5"/>
          <p:cNvSpPr>
            <a:spLocks noGrp="1"/>
          </p:cNvSpPr>
          <p:nvPr>
            <p:ph sz="quarter" idx="13" hasCustomPrompt="1"/>
          </p:nvPr>
        </p:nvSpPr>
        <p:spPr>
          <a:xfrm>
            <a:off x="606912" y="1526446"/>
            <a:ext cx="10937387" cy="4055086"/>
          </a:xfrm>
          <a:prstGeom prst="rect">
            <a:avLst/>
          </a:prstGeom>
        </p:spPr>
        <p:txBody>
          <a:bodyPr lIns="0" tIns="0" rIns="0" bIns="0"/>
          <a:lstStyle>
            <a:lvl1pPr>
              <a:lnSpc>
                <a:spcPct val="100000"/>
              </a:lnSpc>
              <a:spcBef>
                <a:spcPts val="0"/>
              </a:spcBef>
              <a:defRPr sz="2200">
                <a:solidFill>
                  <a:srgbClr val="686A6B"/>
                </a:solidFill>
              </a:defRPr>
            </a:lvl1pPr>
            <a:lvl2pPr marL="288000">
              <a:lnSpc>
                <a:spcPct val="100000"/>
              </a:lnSpc>
              <a:buFont typeface="Wingdings" pitchFamily="2" charset="2"/>
              <a:buChar char="§"/>
              <a:defRPr sz="2200" b="0" i="0">
                <a:solidFill>
                  <a:srgbClr val="37B2B7"/>
                </a:solidFill>
                <a:latin typeface="+mj-lt"/>
                <a:cs typeface="Segoe UI" panose="020B0502040204020203" pitchFamily="34" charset="0"/>
              </a:defRPr>
            </a:lvl2pPr>
            <a:lvl3pPr marL="648000">
              <a:lnSpc>
                <a:spcPct val="100000"/>
              </a:lnSpc>
              <a:spcBef>
                <a:spcPts val="200"/>
              </a:spcBef>
              <a:buFont typeface="Arial" pitchFamily="34" charset="0"/>
              <a:buChar char="•"/>
              <a:defRPr sz="2200" b="0" i="0" u="none">
                <a:solidFill>
                  <a:srgbClr val="686A6B"/>
                </a:solidFill>
                <a:latin typeface="+mj-lt"/>
                <a:cs typeface="Segoe UI" panose="020B0502040204020203" pitchFamily="34" charset="0"/>
              </a:defRPr>
            </a:lvl3pPr>
            <a:lvl4pPr marL="1242900" indent="-342900">
              <a:lnSpc>
                <a:spcPct val="100000"/>
              </a:lnSpc>
              <a:spcBef>
                <a:spcPts val="600"/>
              </a:spcBef>
              <a:buFont typeface="Wingdings" pitchFamily="2" charset="2"/>
              <a:buChar char="§"/>
              <a:defRPr sz="2000" baseline="0">
                <a:solidFill>
                  <a:srgbClr val="686A6B"/>
                </a:solidFill>
                <a:latin typeface="+mj-lt"/>
              </a:defRPr>
            </a:lvl4pPr>
            <a:lvl5pPr marL="1656900" indent="-342900" defTabSz="720000">
              <a:lnSpc>
                <a:spcPct val="100000"/>
              </a:lnSpc>
              <a:buFont typeface="Arial" pitchFamily="34" charset="0"/>
              <a:buChar char="•"/>
              <a:defRPr sz="1800">
                <a:solidFill>
                  <a:srgbClr val="686A6B"/>
                </a:solidFill>
                <a:latin typeface="+mj-lt"/>
                <a:cs typeface="Segoe UI" panose="020B0502040204020203" pitchFamily="34" charset="0"/>
              </a:defRPr>
            </a:lvl5pPr>
            <a:lvl6pPr>
              <a:buFont typeface="Wingdings" pitchFamily="2" charset="2"/>
              <a:buChar char="§"/>
              <a:defRPr>
                <a:solidFill>
                  <a:srgbClr val="686A6B"/>
                </a:solidFill>
                <a:latin typeface="+mj-lt"/>
              </a:defRPr>
            </a:lvl6pPr>
          </a:lstStyle>
          <a:p>
            <a:pPr lvl="0"/>
            <a:r>
              <a:rPr lang="en-US" dirty="0"/>
              <a:t>Edit Master text styles</a:t>
            </a:r>
          </a:p>
          <a:p>
            <a:pPr lvl="1"/>
            <a:r>
              <a:rPr lang="en-US" dirty="0"/>
              <a:t> Second level</a:t>
            </a:r>
          </a:p>
          <a:p>
            <a:pPr lvl="2"/>
            <a:r>
              <a:rPr lang="en-US" dirty="0"/>
              <a:t> Third level</a:t>
            </a:r>
          </a:p>
          <a:p>
            <a:pPr lvl="3"/>
            <a:r>
              <a:rPr lang="en-US" dirty="0"/>
              <a:t>Fourth level</a:t>
            </a:r>
          </a:p>
          <a:p>
            <a:pPr lvl="4"/>
            <a:r>
              <a:rPr lang="en-US" dirty="0"/>
              <a:t>Fifth level</a:t>
            </a:r>
          </a:p>
          <a:p>
            <a:pPr lvl="5"/>
            <a:endParaRPr lang="en-US" dirty="0"/>
          </a:p>
        </p:txBody>
      </p:sp>
      <p:sp>
        <p:nvSpPr>
          <p:cNvPr id="14" name="Text Placeholder 23"/>
          <p:cNvSpPr>
            <a:spLocks noGrp="1"/>
          </p:cNvSpPr>
          <p:nvPr>
            <p:ph type="body" sz="quarter" idx="27" hasCustomPrompt="1"/>
          </p:nvPr>
        </p:nvSpPr>
        <p:spPr>
          <a:xfrm>
            <a:off x="582849" y="328716"/>
            <a:ext cx="10978347" cy="506412"/>
          </a:xfrm>
          <a:prstGeom prst="rect">
            <a:avLst/>
          </a:prstGeom>
        </p:spPr>
        <p:txBody>
          <a:bodyPr lIns="0" tIns="0" rIns="0" bIns="0"/>
          <a:lstStyle>
            <a:lvl1pPr>
              <a:defRPr sz="4000" baseline="0">
                <a:solidFill>
                  <a:srgbClr val="555759"/>
                </a:solidFill>
                <a:latin typeface="+mn-lt"/>
              </a:defRPr>
            </a:lvl1pPr>
          </a:lstStyle>
          <a:p>
            <a:r>
              <a:rPr lang="en-US" dirty="0"/>
              <a:t>Slide Title</a:t>
            </a:r>
            <a:endParaRPr lang="hr-HR" dirty="0"/>
          </a:p>
        </p:txBody>
      </p:sp>
      <p:cxnSp>
        <p:nvCxnSpPr>
          <p:cNvPr id="15" name="Straight Connector 14"/>
          <p:cNvCxnSpPr/>
          <p:nvPr userDrawn="1"/>
        </p:nvCxnSpPr>
        <p:spPr>
          <a:xfrm>
            <a:off x="536275" y="1282185"/>
            <a:ext cx="11119450" cy="1589"/>
          </a:xfrm>
          <a:prstGeom prst="line">
            <a:avLst/>
          </a:prstGeom>
          <a:ln w="12700">
            <a:solidFill>
              <a:srgbClr val="F79428"/>
            </a:solidFill>
          </a:ln>
        </p:spPr>
        <p:style>
          <a:lnRef idx="1">
            <a:schemeClr val="accent1"/>
          </a:lnRef>
          <a:fillRef idx="0">
            <a:schemeClr val="accent1"/>
          </a:fillRef>
          <a:effectRef idx="0">
            <a:schemeClr val="accent1"/>
          </a:effectRef>
          <a:fontRef idx="minor">
            <a:schemeClr val="tx1"/>
          </a:fontRef>
        </p:style>
      </p:cxnSp>
      <p:sp>
        <p:nvSpPr>
          <p:cNvPr id="16" name="Text Placeholder 25"/>
          <p:cNvSpPr>
            <a:spLocks noGrp="1"/>
          </p:cNvSpPr>
          <p:nvPr>
            <p:ph type="body" sz="quarter" idx="38"/>
          </p:nvPr>
        </p:nvSpPr>
        <p:spPr>
          <a:xfrm>
            <a:off x="588398" y="908625"/>
            <a:ext cx="10972800" cy="243900"/>
          </a:xfrm>
          <a:prstGeom prst="rect">
            <a:avLst/>
          </a:prstGeom>
        </p:spPr>
        <p:txBody>
          <a:bodyPr lIns="0" tIns="0" rIns="0" bIns="0"/>
          <a:lstStyle>
            <a:lvl1pPr marL="0" marR="0" indent="0" algn="l" defTabSz="914400" rtl="0" eaLnBrk="1" fontAlgn="auto" latinLnBrk="0" hangingPunct="1">
              <a:lnSpc>
                <a:spcPct val="90000"/>
              </a:lnSpc>
              <a:spcBef>
                <a:spcPts val="1000"/>
              </a:spcBef>
              <a:spcAft>
                <a:spcPts val="0"/>
              </a:spcAft>
              <a:buClrTx/>
              <a:buSzTx/>
              <a:buFontTx/>
              <a:buNone/>
              <a:tabLst/>
              <a:defRPr lang="hr-HR" sz="2300" smtClean="0">
                <a:solidFill>
                  <a:srgbClr val="686A6B"/>
                </a:solidFill>
              </a:defRPr>
            </a:lvl1pPr>
          </a:lstStyle>
          <a:p>
            <a:pPr lvl="0"/>
            <a:r>
              <a:rPr lang="en-US"/>
              <a:t>Edit Master text styles</a:t>
            </a:r>
          </a:p>
        </p:txBody>
      </p:sp>
    </p:spTree>
    <p:extLst>
      <p:ext uri="{BB962C8B-B14F-4D97-AF65-F5344CB8AC3E}">
        <p14:creationId xmlns:p14="http://schemas.microsoft.com/office/powerpoint/2010/main" val="1782735942"/>
      </p:ext>
    </p:extLst>
  </p:cSld>
  <p:clrMapOvr>
    <a:masterClrMapping/>
  </p:clrMapOvr>
  <p:extLst mod="1">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_Basic w subtitle and log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2" name="Content Placeholder 5"/>
          <p:cNvSpPr>
            <a:spLocks noGrp="1"/>
          </p:cNvSpPr>
          <p:nvPr>
            <p:ph sz="quarter" idx="13" hasCustomPrompt="1"/>
          </p:nvPr>
        </p:nvSpPr>
        <p:spPr>
          <a:xfrm>
            <a:off x="606912" y="1526446"/>
            <a:ext cx="10937387" cy="4055086"/>
          </a:xfrm>
          <a:prstGeom prst="rect">
            <a:avLst/>
          </a:prstGeom>
        </p:spPr>
        <p:txBody>
          <a:bodyPr lIns="0" tIns="0" rIns="0" bIns="0"/>
          <a:lstStyle>
            <a:lvl1pPr>
              <a:lnSpc>
                <a:spcPct val="100000"/>
              </a:lnSpc>
              <a:spcBef>
                <a:spcPts val="0"/>
              </a:spcBef>
              <a:defRPr sz="2200">
                <a:solidFill>
                  <a:srgbClr val="686A6B"/>
                </a:solidFill>
              </a:defRPr>
            </a:lvl1pPr>
            <a:lvl2pPr marL="288000">
              <a:lnSpc>
                <a:spcPct val="100000"/>
              </a:lnSpc>
              <a:buFont typeface="Wingdings" pitchFamily="2" charset="2"/>
              <a:buChar char="§"/>
              <a:defRPr sz="2200" b="0" i="0">
                <a:solidFill>
                  <a:srgbClr val="37B2B7"/>
                </a:solidFill>
                <a:latin typeface="+mj-lt"/>
                <a:cs typeface="Segoe UI" panose="020B0502040204020203" pitchFamily="34" charset="0"/>
              </a:defRPr>
            </a:lvl2pPr>
            <a:lvl3pPr marL="648000">
              <a:lnSpc>
                <a:spcPct val="100000"/>
              </a:lnSpc>
              <a:spcBef>
                <a:spcPts val="200"/>
              </a:spcBef>
              <a:buFont typeface="Arial" pitchFamily="34" charset="0"/>
              <a:buChar char="•"/>
              <a:defRPr sz="2200" b="0" i="0" u="none">
                <a:solidFill>
                  <a:srgbClr val="686A6B"/>
                </a:solidFill>
                <a:latin typeface="+mj-lt"/>
                <a:cs typeface="Segoe UI" panose="020B0502040204020203" pitchFamily="34" charset="0"/>
              </a:defRPr>
            </a:lvl3pPr>
            <a:lvl4pPr marL="1242900" indent="-342900">
              <a:lnSpc>
                <a:spcPct val="100000"/>
              </a:lnSpc>
              <a:spcBef>
                <a:spcPts val="600"/>
              </a:spcBef>
              <a:buFont typeface="Wingdings" pitchFamily="2" charset="2"/>
              <a:buChar char="§"/>
              <a:defRPr sz="2000" baseline="0">
                <a:solidFill>
                  <a:srgbClr val="686A6B"/>
                </a:solidFill>
                <a:latin typeface="+mj-lt"/>
              </a:defRPr>
            </a:lvl4pPr>
            <a:lvl5pPr marL="1656900" indent="-342900" defTabSz="720000">
              <a:lnSpc>
                <a:spcPct val="100000"/>
              </a:lnSpc>
              <a:buFont typeface="Arial" pitchFamily="34" charset="0"/>
              <a:buChar char="•"/>
              <a:defRPr sz="1800">
                <a:solidFill>
                  <a:srgbClr val="686A6B"/>
                </a:solidFill>
                <a:latin typeface="+mj-lt"/>
                <a:cs typeface="Segoe UI" panose="020B0502040204020203" pitchFamily="34" charset="0"/>
              </a:defRPr>
            </a:lvl5pPr>
            <a:lvl6pPr>
              <a:buFont typeface="Wingdings" pitchFamily="2" charset="2"/>
              <a:buChar char="§"/>
              <a:defRPr>
                <a:solidFill>
                  <a:srgbClr val="686A6B"/>
                </a:solidFill>
                <a:latin typeface="+mj-lt"/>
              </a:defRPr>
            </a:lvl6pPr>
          </a:lstStyle>
          <a:p>
            <a:pPr lvl="0"/>
            <a:r>
              <a:rPr lang="en-US" dirty="0"/>
              <a:t>Edit Master text styles</a:t>
            </a:r>
          </a:p>
          <a:p>
            <a:pPr lvl="1"/>
            <a:r>
              <a:rPr lang="en-US" dirty="0"/>
              <a:t> Second level</a:t>
            </a:r>
          </a:p>
          <a:p>
            <a:pPr lvl="2"/>
            <a:r>
              <a:rPr lang="en-US" dirty="0"/>
              <a:t> Third level</a:t>
            </a:r>
          </a:p>
          <a:p>
            <a:pPr lvl="3"/>
            <a:r>
              <a:rPr lang="en-US" dirty="0"/>
              <a:t>Fourth level</a:t>
            </a:r>
          </a:p>
          <a:p>
            <a:pPr lvl="4"/>
            <a:r>
              <a:rPr lang="en-US" dirty="0"/>
              <a:t>Fifth level</a:t>
            </a:r>
          </a:p>
          <a:p>
            <a:pPr lvl="5"/>
            <a:endParaRPr lang="en-US" dirty="0"/>
          </a:p>
        </p:txBody>
      </p:sp>
      <p:sp>
        <p:nvSpPr>
          <p:cNvPr id="11" name="Text Placeholder 23"/>
          <p:cNvSpPr>
            <a:spLocks noGrp="1"/>
          </p:cNvSpPr>
          <p:nvPr>
            <p:ph type="body" sz="quarter" idx="27" hasCustomPrompt="1"/>
          </p:nvPr>
        </p:nvSpPr>
        <p:spPr>
          <a:xfrm>
            <a:off x="1478200" y="328716"/>
            <a:ext cx="10161350" cy="506412"/>
          </a:xfrm>
          <a:prstGeom prst="rect">
            <a:avLst/>
          </a:prstGeom>
        </p:spPr>
        <p:txBody>
          <a:bodyPr lIns="0" tIns="0" rIns="0" bIns="0"/>
          <a:lstStyle>
            <a:lvl1pPr>
              <a:defRPr sz="4000" baseline="0">
                <a:solidFill>
                  <a:srgbClr val="555759"/>
                </a:solidFill>
                <a:latin typeface="+mn-lt"/>
              </a:defRPr>
            </a:lvl1pPr>
          </a:lstStyle>
          <a:p>
            <a:r>
              <a:rPr lang="en-US" dirty="0"/>
              <a:t>Slide Title</a:t>
            </a:r>
            <a:endParaRPr lang="hr-HR" dirty="0"/>
          </a:p>
        </p:txBody>
      </p:sp>
      <p:sp>
        <p:nvSpPr>
          <p:cNvPr id="13" name="Text Placeholder 25"/>
          <p:cNvSpPr>
            <a:spLocks noGrp="1"/>
          </p:cNvSpPr>
          <p:nvPr>
            <p:ph type="body" sz="quarter" idx="28"/>
          </p:nvPr>
        </p:nvSpPr>
        <p:spPr>
          <a:xfrm>
            <a:off x="1502263" y="908625"/>
            <a:ext cx="10137287" cy="243900"/>
          </a:xfrm>
          <a:prstGeom prst="rect">
            <a:avLst/>
          </a:prstGeom>
        </p:spPr>
        <p:txBody>
          <a:bodyPr lIns="0" tIns="0" rIns="0" bIns="0"/>
          <a:lstStyle>
            <a:lvl1pPr marL="0" marR="0" indent="0" algn="l" defTabSz="914400" rtl="0" eaLnBrk="1" fontAlgn="auto" latinLnBrk="0" hangingPunct="1">
              <a:lnSpc>
                <a:spcPct val="90000"/>
              </a:lnSpc>
              <a:spcBef>
                <a:spcPts val="1000"/>
              </a:spcBef>
              <a:spcAft>
                <a:spcPts val="0"/>
              </a:spcAft>
              <a:buClrTx/>
              <a:buSzTx/>
              <a:buFontTx/>
              <a:buNone/>
              <a:tabLst/>
              <a:defRPr lang="hr-HR" sz="2300" smtClean="0">
                <a:solidFill>
                  <a:srgbClr val="686A6B"/>
                </a:solidFill>
              </a:defRPr>
            </a:lvl1pPr>
          </a:lstStyle>
          <a:p>
            <a:pPr lvl="0"/>
            <a:r>
              <a:rPr lang="en-US"/>
              <a:t>Edit Master text styles</a:t>
            </a:r>
          </a:p>
        </p:txBody>
      </p:sp>
      <p:cxnSp>
        <p:nvCxnSpPr>
          <p:cNvPr id="14" name="Straight Connector 13"/>
          <p:cNvCxnSpPr/>
          <p:nvPr userDrawn="1"/>
        </p:nvCxnSpPr>
        <p:spPr>
          <a:xfrm>
            <a:off x="1447137" y="1280160"/>
            <a:ext cx="10208588" cy="3615"/>
          </a:xfrm>
          <a:prstGeom prst="line">
            <a:avLst/>
          </a:prstGeom>
          <a:ln w="12700">
            <a:solidFill>
              <a:srgbClr val="F7942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7866168"/>
      </p:ext>
    </p:extLst>
  </p:cSld>
  <p:clrMapOvr>
    <a:masterClrMapping/>
  </p:clrMapOvr>
  <p:extLst mod="1">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_Basic w subtitle color lin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ext Placeholder 23"/>
          <p:cNvSpPr>
            <a:spLocks noGrp="1"/>
          </p:cNvSpPr>
          <p:nvPr>
            <p:ph type="body" sz="quarter" idx="27" hasCustomPrompt="1"/>
          </p:nvPr>
        </p:nvSpPr>
        <p:spPr>
          <a:xfrm>
            <a:off x="582850" y="328716"/>
            <a:ext cx="10942400" cy="506412"/>
          </a:xfrm>
          <a:prstGeom prst="rect">
            <a:avLst/>
          </a:prstGeom>
        </p:spPr>
        <p:txBody>
          <a:bodyPr lIns="0" tIns="0" rIns="0" bIns="0"/>
          <a:lstStyle>
            <a:lvl1pPr>
              <a:defRPr sz="4000" baseline="0">
                <a:solidFill>
                  <a:srgbClr val="555759"/>
                </a:solidFill>
                <a:latin typeface="+mn-lt"/>
              </a:defRPr>
            </a:lvl1pPr>
          </a:lstStyle>
          <a:p>
            <a:r>
              <a:rPr lang="en-US" dirty="0"/>
              <a:t>Slide Title</a:t>
            </a:r>
            <a:endParaRPr lang="hr-HR" dirty="0"/>
          </a:p>
        </p:txBody>
      </p:sp>
      <p:sp>
        <p:nvSpPr>
          <p:cNvPr id="8" name="Text Placeholder 25"/>
          <p:cNvSpPr>
            <a:spLocks noGrp="1"/>
          </p:cNvSpPr>
          <p:nvPr>
            <p:ph type="body" sz="quarter" idx="28"/>
          </p:nvPr>
        </p:nvSpPr>
        <p:spPr>
          <a:xfrm>
            <a:off x="606913" y="908625"/>
            <a:ext cx="10946912" cy="243900"/>
          </a:xfrm>
          <a:prstGeom prst="rect">
            <a:avLst/>
          </a:prstGeom>
        </p:spPr>
        <p:txBody>
          <a:bodyPr lIns="0" tIns="0" rIns="0" bIns="0"/>
          <a:lstStyle>
            <a:lvl1pPr marL="0" marR="0" indent="0" algn="l" defTabSz="914400" rtl="0" eaLnBrk="1" fontAlgn="auto" latinLnBrk="0" hangingPunct="1">
              <a:lnSpc>
                <a:spcPct val="90000"/>
              </a:lnSpc>
              <a:spcBef>
                <a:spcPts val="1000"/>
              </a:spcBef>
              <a:spcAft>
                <a:spcPts val="0"/>
              </a:spcAft>
              <a:buClrTx/>
              <a:buSzTx/>
              <a:buFontTx/>
              <a:buNone/>
              <a:tabLst/>
              <a:defRPr lang="hr-HR" sz="2300" smtClean="0">
                <a:solidFill>
                  <a:srgbClr val="686A6B"/>
                </a:solidFill>
              </a:defRPr>
            </a:lvl1pPr>
          </a:lstStyle>
          <a:p>
            <a:pPr lvl="0"/>
            <a:r>
              <a:rPr lang="en-US"/>
              <a:t>Edit Master text styles</a:t>
            </a:r>
          </a:p>
        </p:txBody>
      </p:sp>
      <p:sp>
        <p:nvSpPr>
          <p:cNvPr id="13" name="Content Placeholder 5"/>
          <p:cNvSpPr>
            <a:spLocks noGrp="1"/>
          </p:cNvSpPr>
          <p:nvPr>
            <p:ph sz="quarter" idx="13" hasCustomPrompt="1"/>
          </p:nvPr>
        </p:nvSpPr>
        <p:spPr>
          <a:xfrm>
            <a:off x="606912" y="1564546"/>
            <a:ext cx="10937387" cy="4055086"/>
          </a:xfrm>
          <a:prstGeom prst="rect">
            <a:avLst/>
          </a:prstGeom>
        </p:spPr>
        <p:txBody>
          <a:bodyPr wrap="square" lIns="0" tIns="0" rIns="0" bIns="0"/>
          <a:lstStyle>
            <a:lvl1pPr>
              <a:lnSpc>
                <a:spcPct val="100000"/>
              </a:lnSpc>
              <a:spcBef>
                <a:spcPts val="0"/>
              </a:spcBef>
              <a:defRPr sz="2200">
                <a:solidFill>
                  <a:srgbClr val="686A6B"/>
                </a:solidFill>
              </a:defRPr>
            </a:lvl1pPr>
            <a:lvl2pPr marL="288000">
              <a:lnSpc>
                <a:spcPct val="100000"/>
              </a:lnSpc>
              <a:buFont typeface="Wingdings" pitchFamily="2" charset="2"/>
              <a:buChar char="§"/>
              <a:defRPr sz="2200" b="0" i="0">
                <a:solidFill>
                  <a:srgbClr val="37B2B7"/>
                </a:solidFill>
                <a:latin typeface="+mj-lt"/>
                <a:cs typeface="Segoe UI" panose="020B0502040204020203" pitchFamily="34" charset="0"/>
              </a:defRPr>
            </a:lvl2pPr>
            <a:lvl3pPr marL="648000">
              <a:lnSpc>
                <a:spcPct val="100000"/>
              </a:lnSpc>
              <a:spcBef>
                <a:spcPts val="200"/>
              </a:spcBef>
              <a:buFont typeface="Arial" pitchFamily="34" charset="0"/>
              <a:buChar char="•"/>
              <a:defRPr sz="2200" b="0" i="0" u="none">
                <a:solidFill>
                  <a:srgbClr val="686A6B"/>
                </a:solidFill>
                <a:latin typeface="+mj-lt"/>
                <a:cs typeface="Segoe UI" panose="020B0502040204020203" pitchFamily="34" charset="0"/>
              </a:defRPr>
            </a:lvl3pPr>
            <a:lvl4pPr marL="1242900" indent="-342900">
              <a:lnSpc>
                <a:spcPct val="100000"/>
              </a:lnSpc>
              <a:spcBef>
                <a:spcPts val="600"/>
              </a:spcBef>
              <a:buFont typeface="Wingdings" pitchFamily="2" charset="2"/>
              <a:buChar char="§"/>
              <a:defRPr sz="2000" baseline="0">
                <a:solidFill>
                  <a:srgbClr val="686A6B"/>
                </a:solidFill>
                <a:latin typeface="+mj-lt"/>
              </a:defRPr>
            </a:lvl4pPr>
            <a:lvl5pPr marL="1656900" indent="-342900" defTabSz="720000" rtl="0">
              <a:lnSpc>
                <a:spcPct val="100000"/>
              </a:lnSpc>
              <a:buFont typeface="Arial" pitchFamily="34" charset="0"/>
              <a:buChar char="•"/>
              <a:defRPr sz="1800">
                <a:solidFill>
                  <a:srgbClr val="686A6B"/>
                </a:solidFill>
                <a:latin typeface="+mj-lt"/>
                <a:cs typeface="Segoe UI" panose="020B0502040204020203" pitchFamily="34" charset="0"/>
              </a:defRPr>
            </a:lvl5pPr>
            <a:lvl6pPr>
              <a:buFont typeface="Wingdings" pitchFamily="2" charset="2"/>
              <a:buChar char="§"/>
              <a:defRPr>
                <a:solidFill>
                  <a:srgbClr val="686A6B"/>
                </a:solidFill>
                <a:latin typeface="+mj-lt"/>
              </a:defRPr>
            </a:lvl6pPr>
          </a:lstStyle>
          <a:p>
            <a:pPr lvl="0"/>
            <a:r>
              <a:rPr lang="en-US" dirty="0"/>
              <a:t>Edit Master text styles</a:t>
            </a:r>
          </a:p>
          <a:p>
            <a:pPr lvl="1"/>
            <a:r>
              <a:rPr lang="en-US" dirty="0"/>
              <a:t> Second level</a:t>
            </a:r>
          </a:p>
          <a:p>
            <a:pPr lvl="2"/>
            <a:r>
              <a:rPr lang="en-US" dirty="0"/>
              <a:t> 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44439991"/>
      </p:ext>
    </p:extLst>
  </p:cSld>
  <p:clrMapOvr>
    <a:masterClrMapping/>
  </p:clrMapOvr>
  <p:extLst mod="1">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_Basic w subtitle color line and log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Content Placeholder 5"/>
          <p:cNvSpPr>
            <a:spLocks noGrp="1"/>
          </p:cNvSpPr>
          <p:nvPr>
            <p:ph sz="quarter" idx="13" hasCustomPrompt="1"/>
          </p:nvPr>
        </p:nvSpPr>
        <p:spPr>
          <a:xfrm>
            <a:off x="606912" y="1564546"/>
            <a:ext cx="10937387" cy="4055086"/>
          </a:xfrm>
          <a:prstGeom prst="rect">
            <a:avLst/>
          </a:prstGeom>
        </p:spPr>
        <p:txBody>
          <a:bodyPr wrap="square" lIns="0" tIns="0" rIns="0" bIns="0"/>
          <a:lstStyle>
            <a:lvl1pPr>
              <a:lnSpc>
                <a:spcPct val="100000"/>
              </a:lnSpc>
              <a:spcBef>
                <a:spcPts val="0"/>
              </a:spcBef>
              <a:defRPr sz="2200">
                <a:solidFill>
                  <a:srgbClr val="686A6B"/>
                </a:solidFill>
              </a:defRPr>
            </a:lvl1pPr>
            <a:lvl2pPr marL="288000">
              <a:lnSpc>
                <a:spcPct val="100000"/>
              </a:lnSpc>
              <a:buFont typeface="Wingdings" pitchFamily="2" charset="2"/>
              <a:buChar char="§"/>
              <a:defRPr sz="2200" b="0" i="0">
                <a:solidFill>
                  <a:srgbClr val="37B2B7"/>
                </a:solidFill>
                <a:latin typeface="+mj-lt"/>
                <a:cs typeface="Segoe UI" panose="020B0502040204020203" pitchFamily="34" charset="0"/>
              </a:defRPr>
            </a:lvl2pPr>
            <a:lvl3pPr marL="648000">
              <a:lnSpc>
                <a:spcPct val="100000"/>
              </a:lnSpc>
              <a:spcBef>
                <a:spcPts val="200"/>
              </a:spcBef>
              <a:buFont typeface="Arial" pitchFamily="34" charset="0"/>
              <a:buChar char="•"/>
              <a:defRPr sz="2200" b="0" i="0" u="none">
                <a:solidFill>
                  <a:srgbClr val="686A6B"/>
                </a:solidFill>
                <a:latin typeface="+mj-lt"/>
                <a:cs typeface="Segoe UI" panose="020B0502040204020203" pitchFamily="34" charset="0"/>
              </a:defRPr>
            </a:lvl3pPr>
            <a:lvl4pPr marL="1242900" indent="-342900">
              <a:lnSpc>
                <a:spcPct val="100000"/>
              </a:lnSpc>
              <a:spcBef>
                <a:spcPts val="600"/>
              </a:spcBef>
              <a:buFont typeface="Wingdings" pitchFamily="2" charset="2"/>
              <a:buChar char="§"/>
              <a:defRPr sz="2000" baseline="0">
                <a:solidFill>
                  <a:srgbClr val="686A6B"/>
                </a:solidFill>
                <a:latin typeface="+mj-lt"/>
              </a:defRPr>
            </a:lvl4pPr>
            <a:lvl5pPr marL="1656900" indent="-342900" defTabSz="720000" rtl="0">
              <a:lnSpc>
                <a:spcPct val="100000"/>
              </a:lnSpc>
              <a:buFont typeface="Arial" pitchFamily="34" charset="0"/>
              <a:buChar char="•"/>
              <a:defRPr sz="1800">
                <a:solidFill>
                  <a:srgbClr val="686A6B"/>
                </a:solidFill>
                <a:latin typeface="+mj-lt"/>
                <a:cs typeface="Segoe UI" panose="020B0502040204020203" pitchFamily="34" charset="0"/>
              </a:defRPr>
            </a:lvl5pPr>
            <a:lvl6pPr>
              <a:buFont typeface="Wingdings" pitchFamily="2" charset="2"/>
              <a:buChar char="§"/>
              <a:defRPr>
                <a:solidFill>
                  <a:srgbClr val="686A6B"/>
                </a:solidFill>
                <a:latin typeface="+mj-lt"/>
              </a:defRPr>
            </a:lvl6pPr>
          </a:lstStyle>
          <a:p>
            <a:pPr lvl="0"/>
            <a:r>
              <a:rPr lang="en-US" dirty="0"/>
              <a:t>Edit Master text styles</a:t>
            </a:r>
          </a:p>
          <a:p>
            <a:pPr lvl="1"/>
            <a:r>
              <a:rPr lang="en-US" dirty="0"/>
              <a:t> Second level</a:t>
            </a:r>
          </a:p>
          <a:p>
            <a:pPr lvl="2"/>
            <a:r>
              <a:rPr lang="en-US" dirty="0"/>
              <a:t> Third level</a:t>
            </a:r>
          </a:p>
          <a:p>
            <a:pPr lvl="3"/>
            <a:r>
              <a:rPr lang="en-US" dirty="0"/>
              <a:t>Fourth level</a:t>
            </a:r>
          </a:p>
          <a:p>
            <a:pPr lvl="4"/>
            <a:r>
              <a:rPr lang="en-US" dirty="0"/>
              <a:t>Fifth level</a:t>
            </a:r>
          </a:p>
        </p:txBody>
      </p:sp>
      <p:sp>
        <p:nvSpPr>
          <p:cNvPr id="12" name="Text Placeholder 23"/>
          <p:cNvSpPr>
            <a:spLocks noGrp="1"/>
          </p:cNvSpPr>
          <p:nvPr>
            <p:ph type="body" sz="quarter" idx="27" hasCustomPrompt="1"/>
          </p:nvPr>
        </p:nvSpPr>
        <p:spPr>
          <a:xfrm>
            <a:off x="1478200" y="328716"/>
            <a:ext cx="10161350" cy="506412"/>
          </a:xfrm>
          <a:prstGeom prst="rect">
            <a:avLst/>
          </a:prstGeom>
        </p:spPr>
        <p:txBody>
          <a:bodyPr lIns="0" tIns="0" rIns="0" bIns="0"/>
          <a:lstStyle>
            <a:lvl1pPr>
              <a:defRPr sz="4000" baseline="0">
                <a:solidFill>
                  <a:srgbClr val="555759"/>
                </a:solidFill>
                <a:latin typeface="+mn-lt"/>
              </a:defRPr>
            </a:lvl1pPr>
          </a:lstStyle>
          <a:p>
            <a:r>
              <a:rPr lang="en-US" dirty="0"/>
              <a:t>Slide Title</a:t>
            </a:r>
            <a:endParaRPr lang="hr-HR" dirty="0"/>
          </a:p>
        </p:txBody>
      </p:sp>
      <p:sp>
        <p:nvSpPr>
          <p:cNvPr id="14" name="Text Placeholder 25"/>
          <p:cNvSpPr>
            <a:spLocks noGrp="1"/>
          </p:cNvSpPr>
          <p:nvPr>
            <p:ph type="body" sz="quarter" idx="28"/>
          </p:nvPr>
        </p:nvSpPr>
        <p:spPr>
          <a:xfrm>
            <a:off x="1502263" y="908625"/>
            <a:ext cx="10137287" cy="243900"/>
          </a:xfrm>
          <a:prstGeom prst="rect">
            <a:avLst/>
          </a:prstGeom>
        </p:spPr>
        <p:txBody>
          <a:bodyPr lIns="0" tIns="0" rIns="0" bIns="0"/>
          <a:lstStyle>
            <a:lvl1pPr marL="0" marR="0" indent="0" algn="l" defTabSz="914400" rtl="0" eaLnBrk="1" fontAlgn="auto" latinLnBrk="0" hangingPunct="1">
              <a:lnSpc>
                <a:spcPct val="90000"/>
              </a:lnSpc>
              <a:spcBef>
                <a:spcPts val="1000"/>
              </a:spcBef>
              <a:spcAft>
                <a:spcPts val="0"/>
              </a:spcAft>
              <a:buClrTx/>
              <a:buSzTx/>
              <a:buFontTx/>
              <a:buNone/>
              <a:tabLst/>
              <a:defRPr lang="hr-HR" sz="2300" smtClean="0">
                <a:solidFill>
                  <a:srgbClr val="686A6B"/>
                </a:solidFill>
              </a:defRPr>
            </a:lvl1pPr>
          </a:lstStyle>
          <a:p>
            <a:pPr lvl="0"/>
            <a:r>
              <a:rPr lang="en-US"/>
              <a:t>Edit Master text styles</a:t>
            </a:r>
          </a:p>
        </p:txBody>
      </p:sp>
    </p:spTree>
    <p:extLst>
      <p:ext uri="{BB962C8B-B14F-4D97-AF65-F5344CB8AC3E}">
        <p14:creationId xmlns:p14="http://schemas.microsoft.com/office/powerpoint/2010/main" val="2819932470"/>
      </p:ext>
    </p:extLst>
  </p:cSld>
  <p:clrMapOvr>
    <a:masterClrMapping/>
  </p:clrMapOvr>
  <p:extLst mod="1">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a:xfrm>
            <a:off x="838200" y="365125"/>
            <a:ext cx="9982200" cy="1325563"/>
          </a:xfrm>
        </p:spPr>
        <p:txBody>
          <a:bodyPr/>
          <a:lstStyle/>
          <a:p>
            <a:r>
              <a:rPr lang="en-US" noProof="0"/>
              <a:t>Click to edit Master title style</a:t>
            </a:r>
          </a:p>
        </p:txBody>
      </p:sp>
      <p:sp>
        <p:nvSpPr>
          <p:cNvPr id="3" name="Espace réservé du contenu 2"/>
          <p:cNvSpPr>
            <a:spLocks noGrp="1"/>
          </p:cNvSpPr>
          <p:nvPr>
            <p:ph idx="1" hasCustomPrompt="1"/>
          </p:nvPr>
        </p:nvSpPr>
        <p:spPr/>
        <p:txBody>
          <a:bodyPr/>
          <a:lstStyle/>
          <a:p>
            <a:pPr lvl="0"/>
            <a:r>
              <a:rPr lang="en-US" noProof="0"/>
              <a:t>Modifiez les styles du texte du masque</a:t>
            </a:r>
          </a:p>
          <a:p>
            <a:pPr lvl="1"/>
            <a:r>
              <a:rPr lang="en-US" noProof="0"/>
              <a:t>Deuxième niveau</a:t>
            </a:r>
          </a:p>
          <a:p>
            <a:pPr lvl="2"/>
            <a:r>
              <a:rPr lang="en-US" noProof="0"/>
              <a:t>Troisième niveau</a:t>
            </a:r>
          </a:p>
          <a:p>
            <a:pPr lvl="3"/>
            <a:r>
              <a:rPr lang="en-US" noProof="0"/>
              <a:t>Quatrième niveau</a:t>
            </a:r>
          </a:p>
          <a:p>
            <a:pPr lvl="4"/>
            <a:r>
              <a:rPr lang="en-US" noProof="0"/>
              <a:t>Cinquième niveau</a:t>
            </a:r>
          </a:p>
        </p:txBody>
      </p:sp>
      <p:sp>
        <p:nvSpPr>
          <p:cNvPr id="4" name="Espace réservé de la date 3"/>
          <p:cNvSpPr>
            <a:spLocks noGrp="1"/>
          </p:cNvSpPr>
          <p:nvPr>
            <p:ph type="dt" sz="half" idx="10"/>
          </p:nvPr>
        </p:nvSpPr>
        <p:spPr/>
        <p:txBody>
          <a:bodyPr/>
          <a:lstStyle/>
          <a:p>
            <a:fld id="{060324C0-0C40-48B5-9A0A-D8C577151444}" type="datetimeFigureOut">
              <a:rPr lang="en-US" noProof="0" smtClean="0"/>
              <a:t>10/14/2017</a:t>
            </a:fld>
            <a:endParaRPr lang="en-US" noProof="0"/>
          </a:p>
        </p:txBody>
      </p:sp>
      <p:sp>
        <p:nvSpPr>
          <p:cNvPr id="5" name="Espace réservé du pied de page 4"/>
          <p:cNvSpPr>
            <a:spLocks noGrp="1"/>
          </p:cNvSpPr>
          <p:nvPr>
            <p:ph type="ftr" sz="quarter" idx="11"/>
          </p:nvPr>
        </p:nvSpPr>
        <p:spPr/>
        <p:txBody>
          <a:bodyPr/>
          <a:lstStyle/>
          <a:p>
            <a:endParaRPr lang="en-US" noProof="0"/>
          </a:p>
        </p:txBody>
      </p:sp>
      <p:sp>
        <p:nvSpPr>
          <p:cNvPr id="6" name="Espace réservé du numéro de diapositive 5"/>
          <p:cNvSpPr>
            <a:spLocks noGrp="1"/>
          </p:cNvSpPr>
          <p:nvPr>
            <p:ph type="sldNum" sz="quarter" idx="12"/>
          </p:nvPr>
        </p:nvSpPr>
        <p:spPr/>
        <p:txBody>
          <a:bodyPr/>
          <a:lstStyle/>
          <a:p>
            <a:fld id="{3CEB0181-743C-40C2-BFF3-A6D2C94F9DBF}" type="slidenum">
              <a:rPr lang="en-US" noProof="0" smtClean="0"/>
              <a:t>‹#›</a:t>
            </a:fld>
            <a:endParaRPr lang="en-US" noProof="0"/>
          </a:p>
        </p:txBody>
      </p:sp>
      <p:pic>
        <p:nvPicPr>
          <p:cNvPr id="7" name="Imag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158752" y="613838"/>
            <a:ext cx="829902" cy="828136"/>
          </a:xfrm>
          <a:prstGeom prst="rect">
            <a:avLst/>
          </a:prstGeom>
        </p:spPr>
      </p:pic>
    </p:spTree>
    <p:extLst>
      <p:ext uri="{BB962C8B-B14F-4D97-AF65-F5344CB8AC3E}">
        <p14:creationId xmlns:p14="http://schemas.microsoft.com/office/powerpoint/2010/main" val="214912388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asic no subtitle Bullet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ext Placeholder 23"/>
          <p:cNvSpPr>
            <a:spLocks noGrp="1"/>
          </p:cNvSpPr>
          <p:nvPr>
            <p:ph type="body" sz="quarter" idx="27" hasCustomPrompt="1"/>
          </p:nvPr>
        </p:nvSpPr>
        <p:spPr>
          <a:xfrm>
            <a:off x="582850" y="328716"/>
            <a:ext cx="10942400" cy="506412"/>
          </a:xfrm>
          <a:prstGeom prst="rect">
            <a:avLst/>
          </a:prstGeom>
        </p:spPr>
        <p:txBody>
          <a:bodyPr lIns="0" tIns="0" rIns="0" bIns="0"/>
          <a:lstStyle>
            <a:lvl1pPr>
              <a:defRPr sz="4000" baseline="0">
                <a:solidFill>
                  <a:srgbClr val="555759"/>
                </a:solidFill>
                <a:latin typeface="+mn-lt"/>
              </a:defRPr>
            </a:lvl1pPr>
          </a:lstStyle>
          <a:p>
            <a:r>
              <a:rPr lang="en-US" dirty="0"/>
              <a:t>Slide Title</a:t>
            </a:r>
            <a:endParaRPr lang="hr-HR" dirty="0"/>
          </a:p>
        </p:txBody>
      </p:sp>
      <p:sp>
        <p:nvSpPr>
          <p:cNvPr id="7" name="Content Placeholder 5"/>
          <p:cNvSpPr>
            <a:spLocks noGrp="1"/>
          </p:cNvSpPr>
          <p:nvPr>
            <p:ph sz="quarter" idx="13" hasCustomPrompt="1"/>
          </p:nvPr>
        </p:nvSpPr>
        <p:spPr>
          <a:xfrm>
            <a:off x="606912" y="1231171"/>
            <a:ext cx="10937387" cy="4055086"/>
          </a:xfrm>
          <a:prstGeom prst="rect">
            <a:avLst/>
          </a:prstGeom>
        </p:spPr>
        <p:txBody>
          <a:bodyPr lIns="0" tIns="0" rIns="0" bIns="0"/>
          <a:lstStyle>
            <a:lvl1pPr>
              <a:lnSpc>
                <a:spcPct val="100000"/>
              </a:lnSpc>
              <a:spcBef>
                <a:spcPts val="0"/>
              </a:spcBef>
              <a:defRPr sz="2200">
                <a:solidFill>
                  <a:srgbClr val="686A6B"/>
                </a:solidFill>
              </a:defRPr>
            </a:lvl1pPr>
            <a:lvl2pPr marL="288000">
              <a:lnSpc>
                <a:spcPct val="100000"/>
              </a:lnSpc>
              <a:buFont typeface="Wingdings" pitchFamily="2" charset="2"/>
              <a:buChar char="§"/>
              <a:defRPr sz="2200" b="0" i="0">
                <a:solidFill>
                  <a:srgbClr val="37B2B7"/>
                </a:solidFill>
                <a:latin typeface="+mj-lt"/>
                <a:cs typeface="Segoe UI" panose="020B0502040204020203" pitchFamily="34" charset="0"/>
              </a:defRPr>
            </a:lvl2pPr>
            <a:lvl3pPr marL="648000">
              <a:lnSpc>
                <a:spcPct val="100000"/>
              </a:lnSpc>
              <a:spcBef>
                <a:spcPts val="200"/>
              </a:spcBef>
              <a:buFont typeface="Arial" pitchFamily="34" charset="0"/>
              <a:buChar char="•"/>
              <a:defRPr sz="2200" b="0" i="0" u="none">
                <a:solidFill>
                  <a:srgbClr val="686A6B"/>
                </a:solidFill>
                <a:latin typeface="+mj-lt"/>
                <a:cs typeface="Segoe UI" panose="020B0502040204020203" pitchFamily="34" charset="0"/>
              </a:defRPr>
            </a:lvl3pPr>
            <a:lvl4pPr marL="1242900" indent="-342900">
              <a:lnSpc>
                <a:spcPct val="100000"/>
              </a:lnSpc>
              <a:spcBef>
                <a:spcPts val="600"/>
              </a:spcBef>
              <a:buFont typeface="Wingdings" pitchFamily="2" charset="2"/>
              <a:buChar char="§"/>
              <a:defRPr sz="2000" baseline="0">
                <a:solidFill>
                  <a:srgbClr val="686A6B"/>
                </a:solidFill>
                <a:latin typeface="+mj-lt"/>
              </a:defRPr>
            </a:lvl4pPr>
            <a:lvl5pPr marL="1656900" indent="-342900" defTabSz="720000">
              <a:lnSpc>
                <a:spcPct val="100000"/>
              </a:lnSpc>
              <a:buFont typeface="Arial" pitchFamily="34" charset="0"/>
              <a:buChar char="•"/>
              <a:defRPr sz="1800">
                <a:solidFill>
                  <a:srgbClr val="686A6B"/>
                </a:solidFill>
                <a:latin typeface="+mj-lt"/>
                <a:cs typeface="Segoe UI" panose="020B0502040204020203" pitchFamily="34" charset="0"/>
              </a:defRPr>
            </a:lvl5pPr>
            <a:lvl6pPr>
              <a:buFont typeface="Wingdings" pitchFamily="2" charset="2"/>
              <a:buChar char="§"/>
              <a:defRPr>
                <a:solidFill>
                  <a:srgbClr val="686A6B"/>
                </a:solidFill>
                <a:latin typeface="+mj-lt"/>
              </a:defRPr>
            </a:lvl6pPr>
          </a:lstStyle>
          <a:p>
            <a:pPr lvl="0"/>
            <a:r>
              <a:rPr lang="en-US" dirty="0"/>
              <a:t>Edit Master text styles</a:t>
            </a:r>
          </a:p>
          <a:p>
            <a:pPr lvl="1"/>
            <a:r>
              <a:rPr lang="en-US" dirty="0"/>
              <a:t> Second level</a:t>
            </a:r>
          </a:p>
          <a:p>
            <a:pPr lvl="2"/>
            <a:r>
              <a:rPr lang="en-US" dirty="0"/>
              <a:t> Third level</a:t>
            </a:r>
          </a:p>
          <a:p>
            <a:pPr lvl="3"/>
            <a:r>
              <a:rPr lang="en-US" dirty="0"/>
              <a:t>Fourth level</a:t>
            </a:r>
          </a:p>
          <a:p>
            <a:pPr lvl="4"/>
            <a:r>
              <a:rPr lang="en-US" dirty="0"/>
              <a:t>Fifth level</a:t>
            </a:r>
          </a:p>
          <a:p>
            <a:pPr lvl="5"/>
            <a:endParaRPr lang="en-US" dirty="0"/>
          </a:p>
        </p:txBody>
      </p:sp>
      <p:cxnSp>
        <p:nvCxnSpPr>
          <p:cNvPr id="6" name="Straight Connector 5"/>
          <p:cNvCxnSpPr/>
          <p:nvPr userDrawn="1"/>
        </p:nvCxnSpPr>
        <p:spPr>
          <a:xfrm>
            <a:off x="536275" y="908475"/>
            <a:ext cx="11119450" cy="1589"/>
          </a:xfrm>
          <a:prstGeom prst="line">
            <a:avLst/>
          </a:prstGeom>
          <a:ln w="12700">
            <a:solidFill>
              <a:srgbClr val="F7942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52646069"/>
      </p:ext>
    </p:extLst>
  </p:cSld>
  <p:clrMapOvr>
    <a:masterClrMapping/>
  </p:clrMapOvr>
  <p:extLst mod="1">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Basic no subtitle Bullets and log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Content Placeholder 5"/>
          <p:cNvSpPr>
            <a:spLocks noGrp="1"/>
          </p:cNvSpPr>
          <p:nvPr>
            <p:ph sz="quarter" idx="13" hasCustomPrompt="1"/>
          </p:nvPr>
        </p:nvSpPr>
        <p:spPr>
          <a:xfrm>
            <a:off x="606912" y="1409700"/>
            <a:ext cx="10937387" cy="3905132"/>
          </a:xfrm>
          <a:prstGeom prst="rect">
            <a:avLst/>
          </a:prstGeom>
        </p:spPr>
        <p:txBody>
          <a:bodyPr lIns="0" tIns="0" rIns="0" bIns="0"/>
          <a:lstStyle>
            <a:lvl1pPr>
              <a:lnSpc>
                <a:spcPct val="100000"/>
              </a:lnSpc>
              <a:spcBef>
                <a:spcPts val="0"/>
              </a:spcBef>
              <a:defRPr sz="2200">
                <a:solidFill>
                  <a:srgbClr val="686A6B"/>
                </a:solidFill>
              </a:defRPr>
            </a:lvl1pPr>
            <a:lvl2pPr marL="288000">
              <a:lnSpc>
                <a:spcPct val="100000"/>
              </a:lnSpc>
              <a:buFont typeface="Wingdings" pitchFamily="2" charset="2"/>
              <a:buChar char="§"/>
              <a:defRPr sz="2200" b="0" i="0">
                <a:solidFill>
                  <a:srgbClr val="37B2B7"/>
                </a:solidFill>
                <a:latin typeface="+mj-lt"/>
                <a:cs typeface="Segoe UI" panose="020B0502040204020203" pitchFamily="34" charset="0"/>
              </a:defRPr>
            </a:lvl2pPr>
            <a:lvl3pPr marL="648000">
              <a:lnSpc>
                <a:spcPct val="100000"/>
              </a:lnSpc>
              <a:spcBef>
                <a:spcPts val="200"/>
              </a:spcBef>
              <a:buFont typeface="Arial" pitchFamily="34" charset="0"/>
              <a:buChar char="•"/>
              <a:defRPr sz="2200" b="0" i="0" u="none">
                <a:solidFill>
                  <a:srgbClr val="686A6B"/>
                </a:solidFill>
                <a:latin typeface="+mj-lt"/>
                <a:cs typeface="Segoe UI" panose="020B0502040204020203" pitchFamily="34" charset="0"/>
              </a:defRPr>
            </a:lvl3pPr>
            <a:lvl4pPr marL="1242900" indent="-342900">
              <a:lnSpc>
                <a:spcPct val="100000"/>
              </a:lnSpc>
              <a:spcBef>
                <a:spcPts val="600"/>
              </a:spcBef>
              <a:buFont typeface="Wingdings" pitchFamily="2" charset="2"/>
              <a:buChar char="§"/>
              <a:defRPr sz="2000" baseline="0">
                <a:solidFill>
                  <a:srgbClr val="686A6B"/>
                </a:solidFill>
                <a:latin typeface="+mj-lt"/>
              </a:defRPr>
            </a:lvl4pPr>
            <a:lvl5pPr marL="1656900" indent="-342900" defTabSz="720000">
              <a:lnSpc>
                <a:spcPct val="100000"/>
              </a:lnSpc>
              <a:buFont typeface="Arial" pitchFamily="34" charset="0"/>
              <a:buChar char="•"/>
              <a:defRPr sz="1800">
                <a:solidFill>
                  <a:srgbClr val="686A6B"/>
                </a:solidFill>
                <a:latin typeface="+mj-lt"/>
                <a:cs typeface="Segoe UI" panose="020B0502040204020203" pitchFamily="34" charset="0"/>
              </a:defRPr>
            </a:lvl5pPr>
            <a:lvl6pPr>
              <a:buFont typeface="Wingdings" pitchFamily="2" charset="2"/>
              <a:buChar char="§"/>
              <a:defRPr>
                <a:solidFill>
                  <a:srgbClr val="686A6B"/>
                </a:solidFill>
                <a:latin typeface="+mj-lt"/>
              </a:defRPr>
            </a:lvl6pPr>
          </a:lstStyle>
          <a:p>
            <a:pPr lvl="0"/>
            <a:r>
              <a:rPr lang="en-US" dirty="0"/>
              <a:t>Edit Master text styles</a:t>
            </a:r>
          </a:p>
          <a:p>
            <a:pPr lvl="1"/>
            <a:r>
              <a:rPr lang="en-US" dirty="0"/>
              <a:t> Second level</a:t>
            </a:r>
          </a:p>
          <a:p>
            <a:pPr lvl="2"/>
            <a:r>
              <a:rPr lang="en-US" dirty="0"/>
              <a:t> Third level</a:t>
            </a:r>
          </a:p>
          <a:p>
            <a:pPr lvl="3"/>
            <a:r>
              <a:rPr lang="en-US" dirty="0"/>
              <a:t>Fourth level</a:t>
            </a:r>
          </a:p>
          <a:p>
            <a:pPr lvl="4"/>
            <a:r>
              <a:rPr lang="en-US" dirty="0"/>
              <a:t>Fifth level</a:t>
            </a:r>
          </a:p>
          <a:p>
            <a:pPr lvl="5"/>
            <a:endParaRPr lang="en-US" dirty="0"/>
          </a:p>
        </p:txBody>
      </p:sp>
      <p:sp>
        <p:nvSpPr>
          <p:cNvPr id="6" name="Text Placeholder 23"/>
          <p:cNvSpPr>
            <a:spLocks noGrp="1"/>
          </p:cNvSpPr>
          <p:nvPr>
            <p:ph type="body" sz="quarter" idx="27" hasCustomPrompt="1"/>
          </p:nvPr>
        </p:nvSpPr>
        <p:spPr>
          <a:xfrm>
            <a:off x="1478200" y="328716"/>
            <a:ext cx="10161350" cy="506412"/>
          </a:xfrm>
          <a:prstGeom prst="rect">
            <a:avLst/>
          </a:prstGeom>
        </p:spPr>
        <p:txBody>
          <a:bodyPr lIns="0" tIns="0" rIns="0" bIns="0"/>
          <a:lstStyle>
            <a:lvl1pPr>
              <a:defRPr sz="4000" baseline="0">
                <a:solidFill>
                  <a:srgbClr val="555759"/>
                </a:solidFill>
                <a:latin typeface="+mn-lt"/>
              </a:defRPr>
            </a:lvl1pPr>
          </a:lstStyle>
          <a:p>
            <a:r>
              <a:rPr lang="en-US" dirty="0"/>
              <a:t>Slide Title</a:t>
            </a:r>
            <a:endParaRPr lang="hr-HR" dirty="0"/>
          </a:p>
        </p:txBody>
      </p:sp>
      <p:cxnSp>
        <p:nvCxnSpPr>
          <p:cNvPr id="4" name="Straight Connector 3"/>
          <p:cNvCxnSpPr/>
          <p:nvPr userDrawn="1"/>
        </p:nvCxnSpPr>
        <p:spPr>
          <a:xfrm>
            <a:off x="1447137" y="946205"/>
            <a:ext cx="10208588" cy="3615"/>
          </a:xfrm>
          <a:prstGeom prst="line">
            <a:avLst/>
          </a:prstGeom>
          <a:ln w="12700">
            <a:solidFill>
              <a:srgbClr val="F7942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15226189"/>
      </p:ext>
    </p:extLst>
  </p:cSld>
  <p:clrMapOvr>
    <a:masterClrMapping/>
  </p:clrMapOvr>
  <p:extLst mod="1">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hree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7" name="Slide Number Placeholder 4"/>
          <p:cNvSpPr>
            <a:spLocks noGrp="1"/>
          </p:cNvSpPr>
          <p:nvPr>
            <p:ph type="sldNum" sz="quarter" idx="4"/>
          </p:nvPr>
        </p:nvSpPr>
        <p:spPr>
          <a:xfrm>
            <a:off x="10885714" y="6356350"/>
            <a:ext cx="468084" cy="365125"/>
          </a:xfrm>
          <a:prstGeom prst="rect">
            <a:avLst/>
          </a:prstGeom>
        </p:spPr>
        <p:txBody>
          <a:bodyPr/>
          <a:lstStyle>
            <a:lvl1pPr algn="r">
              <a:defRPr sz="900">
                <a:solidFill>
                  <a:srgbClr val="519BD4"/>
                </a:solidFill>
                <a:latin typeface="Segoe UI Semilight" panose="020B0402040204020203" pitchFamily="34" charset="0"/>
                <a:cs typeface="Segoe UI Semilight" panose="020B0402040204020203" pitchFamily="34" charset="0"/>
              </a:defRPr>
            </a:lvl1pPr>
          </a:lstStyle>
          <a:p>
            <a:fld id="{44371D54-D43E-456E-9842-2FC7FBFE81CE}" type="slidenum">
              <a:rPr lang="hr-HR" smtClean="0"/>
              <a:pPr/>
              <a:t>‹#›</a:t>
            </a:fld>
            <a:endParaRPr lang="hr-HR" dirty="0"/>
          </a:p>
        </p:txBody>
      </p:sp>
      <p:sp>
        <p:nvSpPr>
          <p:cNvPr id="9" name="Content Placeholder 5"/>
          <p:cNvSpPr>
            <a:spLocks noGrp="1"/>
          </p:cNvSpPr>
          <p:nvPr>
            <p:ph sz="quarter" idx="33" hasCustomPrompt="1"/>
          </p:nvPr>
        </p:nvSpPr>
        <p:spPr>
          <a:xfrm>
            <a:off x="606914" y="1241826"/>
            <a:ext cx="3307861" cy="4055086"/>
          </a:xfrm>
          <a:prstGeom prst="rect">
            <a:avLst/>
          </a:prstGeom>
        </p:spPr>
        <p:txBody>
          <a:bodyPr lIns="0" tIns="0" rIns="0" bIns="0"/>
          <a:lstStyle>
            <a:lvl1pPr>
              <a:spcBef>
                <a:spcPts val="0"/>
              </a:spcBef>
              <a:defRPr sz="2200">
                <a:solidFill>
                  <a:srgbClr val="686A6B"/>
                </a:solidFill>
              </a:defRPr>
            </a:lvl1pPr>
            <a:lvl2pPr marL="288000">
              <a:lnSpc>
                <a:spcPct val="100000"/>
              </a:lnSpc>
              <a:buFont typeface="Wingdings" pitchFamily="2" charset="2"/>
              <a:buChar char="§"/>
              <a:defRPr sz="2200" b="0" i="0">
                <a:solidFill>
                  <a:srgbClr val="37B2B7"/>
                </a:solidFill>
                <a:latin typeface="Segoe UI Light" panose="020B0502040204020203" pitchFamily="34" charset="0"/>
                <a:cs typeface="Segoe UI Light" panose="020B0502040204020203" pitchFamily="34" charset="0"/>
              </a:defRPr>
            </a:lvl2pPr>
            <a:lvl3pPr marL="648000">
              <a:lnSpc>
                <a:spcPct val="100000"/>
              </a:lnSpc>
              <a:spcBef>
                <a:spcPts val="100"/>
              </a:spcBef>
              <a:buFont typeface="Arial" pitchFamily="34" charset="0"/>
              <a:buChar char="•"/>
              <a:defRPr sz="2200" b="0" i="0" u="none">
                <a:solidFill>
                  <a:srgbClr val="686A6B"/>
                </a:solidFill>
                <a:latin typeface="Segoe UI Light" panose="020B0502040204020203" pitchFamily="34" charset="0"/>
                <a:cs typeface="Segoe UI Light" panose="020B0502040204020203" pitchFamily="34" charset="0"/>
              </a:defRPr>
            </a:lvl3pPr>
            <a:lvl4pPr marL="1080000" indent="-180000">
              <a:spcBef>
                <a:spcPts val="600"/>
              </a:spcBef>
              <a:buFont typeface="Wingdings" pitchFamily="2" charset="2"/>
              <a:buChar char="§"/>
              <a:defRPr sz="2000">
                <a:solidFill>
                  <a:srgbClr val="686A6B"/>
                </a:solidFill>
                <a:latin typeface="Segoe UI Light" panose="020B0502040204020203" pitchFamily="34" charset="0"/>
                <a:cs typeface="Segoe UI Light" panose="020B0502040204020203" pitchFamily="34" charset="0"/>
              </a:defRPr>
            </a:lvl4pPr>
            <a:lvl5pPr marL="1440000" indent="-126000" defTabSz="720000">
              <a:buFont typeface="Arial" panose="020B0604020202020204" pitchFamily="34" charset="0"/>
              <a:buChar char="•"/>
              <a:defRPr sz="1800">
                <a:solidFill>
                  <a:srgbClr val="686A6B"/>
                </a:solidFill>
                <a:latin typeface="Segoe UI Light" panose="020B0502040204020203" pitchFamily="34" charset="0"/>
                <a:cs typeface="Segoe UI Light" panose="020B0502040204020203" pitchFamily="34" charset="0"/>
              </a:defRPr>
            </a:lvl5pPr>
          </a:lstStyle>
          <a:p>
            <a:pPr lvl="0"/>
            <a:r>
              <a:rPr lang="en-US" dirty="0"/>
              <a:t>Edit Master text styles</a:t>
            </a:r>
          </a:p>
          <a:p>
            <a:pPr lvl="1"/>
            <a:r>
              <a:rPr lang="en-US" dirty="0"/>
              <a:t> Second level</a:t>
            </a:r>
          </a:p>
          <a:p>
            <a:pPr lvl="2"/>
            <a:r>
              <a:rPr lang="en-US" dirty="0"/>
              <a:t> Third level</a:t>
            </a:r>
          </a:p>
          <a:p>
            <a:pPr lvl="3"/>
            <a:r>
              <a:rPr lang="en-US" dirty="0"/>
              <a:t>Fourth level</a:t>
            </a:r>
          </a:p>
          <a:p>
            <a:pPr lvl="4"/>
            <a:r>
              <a:rPr lang="en-US" dirty="0"/>
              <a:t>Fifth level</a:t>
            </a:r>
          </a:p>
          <a:p>
            <a:pPr lvl="0"/>
            <a:endParaRPr lang="en-US" dirty="0"/>
          </a:p>
        </p:txBody>
      </p:sp>
      <p:sp>
        <p:nvSpPr>
          <p:cNvPr id="13" name="Content Placeholder 5"/>
          <p:cNvSpPr>
            <a:spLocks noGrp="1"/>
          </p:cNvSpPr>
          <p:nvPr>
            <p:ph sz="quarter" idx="34" hasCustomPrompt="1"/>
          </p:nvPr>
        </p:nvSpPr>
        <p:spPr>
          <a:xfrm>
            <a:off x="4442070" y="1241826"/>
            <a:ext cx="3307861" cy="4055086"/>
          </a:xfrm>
          <a:prstGeom prst="rect">
            <a:avLst/>
          </a:prstGeom>
        </p:spPr>
        <p:txBody>
          <a:bodyPr lIns="0" tIns="0" rIns="0" bIns="0"/>
          <a:lstStyle>
            <a:lvl1pPr>
              <a:spcBef>
                <a:spcPts val="0"/>
              </a:spcBef>
              <a:defRPr sz="2200">
                <a:solidFill>
                  <a:srgbClr val="686A6B"/>
                </a:solidFill>
              </a:defRPr>
            </a:lvl1pPr>
            <a:lvl2pPr marL="288000">
              <a:lnSpc>
                <a:spcPct val="100000"/>
              </a:lnSpc>
              <a:buFont typeface="Wingdings" pitchFamily="2" charset="2"/>
              <a:buChar char="§"/>
              <a:defRPr sz="2200" b="0" i="0">
                <a:solidFill>
                  <a:srgbClr val="37B2B7"/>
                </a:solidFill>
                <a:latin typeface="Segoe UI Light" panose="020B0502040204020203" pitchFamily="34" charset="0"/>
                <a:cs typeface="Segoe UI Light" panose="020B0502040204020203" pitchFamily="34" charset="0"/>
              </a:defRPr>
            </a:lvl2pPr>
            <a:lvl3pPr marL="648000">
              <a:lnSpc>
                <a:spcPct val="100000"/>
              </a:lnSpc>
              <a:spcBef>
                <a:spcPts val="100"/>
              </a:spcBef>
              <a:buFont typeface="Arial" pitchFamily="34" charset="0"/>
              <a:buChar char="•"/>
              <a:defRPr sz="2200" b="0" i="0" u="none">
                <a:solidFill>
                  <a:srgbClr val="686A6B"/>
                </a:solidFill>
                <a:latin typeface="Segoe UI Light" panose="020B0502040204020203" pitchFamily="34" charset="0"/>
                <a:cs typeface="Segoe UI Light" panose="020B0502040204020203" pitchFamily="34" charset="0"/>
              </a:defRPr>
            </a:lvl3pPr>
            <a:lvl4pPr marL="1080000" indent="-180000">
              <a:spcBef>
                <a:spcPts val="600"/>
              </a:spcBef>
              <a:buFont typeface="Wingdings" pitchFamily="2" charset="2"/>
              <a:buChar char="§"/>
              <a:defRPr sz="2000">
                <a:solidFill>
                  <a:srgbClr val="686A6B"/>
                </a:solidFill>
                <a:latin typeface="Segoe UI Light" panose="020B0502040204020203" pitchFamily="34" charset="0"/>
                <a:cs typeface="Segoe UI Light" panose="020B0502040204020203" pitchFamily="34" charset="0"/>
              </a:defRPr>
            </a:lvl4pPr>
            <a:lvl5pPr marL="1440000" indent="-126000" defTabSz="720000">
              <a:buFont typeface="Arial" panose="020B0604020202020204" pitchFamily="34" charset="0"/>
              <a:buChar char="•"/>
              <a:defRPr sz="1800">
                <a:solidFill>
                  <a:srgbClr val="686A6B"/>
                </a:solidFill>
                <a:latin typeface="Segoe UI Light" panose="020B0502040204020203" pitchFamily="34" charset="0"/>
                <a:cs typeface="Segoe UI Light" panose="020B0502040204020203" pitchFamily="34" charset="0"/>
              </a:defRPr>
            </a:lvl5pPr>
          </a:lstStyle>
          <a:p>
            <a:pPr lvl="0"/>
            <a:r>
              <a:rPr lang="en-US" dirty="0"/>
              <a:t>Edit Master text styles</a:t>
            </a:r>
          </a:p>
          <a:p>
            <a:pPr lvl="1"/>
            <a:r>
              <a:rPr lang="en-US" dirty="0"/>
              <a:t> Second level</a:t>
            </a:r>
          </a:p>
          <a:p>
            <a:pPr lvl="2"/>
            <a:r>
              <a:rPr lang="en-US" dirty="0"/>
              <a:t> Third level</a:t>
            </a:r>
          </a:p>
          <a:p>
            <a:pPr lvl="3"/>
            <a:r>
              <a:rPr lang="en-US" dirty="0"/>
              <a:t>Fourth level</a:t>
            </a:r>
          </a:p>
          <a:p>
            <a:pPr lvl="4"/>
            <a:r>
              <a:rPr lang="en-US" dirty="0"/>
              <a:t>Fifth level</a:t>
            </a:r>
          </a:p>
          <a:p>
            <a:pPr lvl="0"/>
            <a:endParaRPr lang="en-US" dirty="0"/>
          </a:p>
        </p:txBody>
      </p:sp>
      <p:sp>
        <p:nvSpPr>
          <p:cNvPr id="14" name="Content Placeholder 5"/>
          <p:cNvSpPr>
            <a:spLocks noGrp="1"/>
          </p:cNvSpPr>
          <p:nvPr>
            <p:ph sz="quarter" idx="35" hasCustomPrompt="1"/>
          </p:nvPr>
        </p:nvSpPr>
        <p:spPr>
          <a:xfrm>
            <a:off x="8233020" y="1241826"/>
            <a:ext cx="3307861" cy="4055086"/>
          </a:xfrm>
          <a:prstGeom prst="rect">
            <a:avLst/>
          </a:prstGeom>
        </p:spPr>
        <p:txBody>
          <a:bodyPr lIns="0" tIns="0" rIns="0" bIns="0"/>
          <a:lstStyle>
            <a:lvl1pPr>
              <a:spcBef>
                <a:spcPts val="0"/>
              </a:spcBef>
              <a:defRPr sz="2200">
                <a:solidFill>
                  <a:srgbClr val="686A6B"/>
                </a:solidFill>
              </a:defRPr>
            </a:lvl1pPr>
            <a:lvl2pPr marL="288000">
              <a:lnSpc>
                <a:spcPct val="100000"/>
              </a:lnSpc>
              <a:buFont typeface="Wingdings" pitchFamily="2" charset="2"/>
              <a:buChar char="§"/>
              <a:defRPr sz="2200" b="0" i="0">
                <a:solidFill>
                  <a:srgbClr val="37B2B7"/>
                </a:solidFill>
                <a:latin typeface="Segoe UI Light" panose="020B0502040204020203" pitchFamily="34" charset="0"/>
                <a:cs typeface="Segoe UI Light" panose="020B0502040204020203" pitchFamily="34" charset="0"/>
              </a:defRPr>
            </a:lvl2pPr>
            <a:lvl3pPr marL="648000">
              <a:lnSpc>
                <a:spcPct val="100000"/>
              </a:lnSpc>
              <a:spcBef>
                <a:spcPts val="100"/>
              </a:spcBef>
              <a:buFont typeface="Arial" pitchFamily="34" charset="0"/>
              <a:buChar char="•"/>
              <a:defRPr sz="2200" b="0" i="0" u="none">
                <a:solidFill>
                  <a:srgbClr val="686A6B"/>
                </a:solidFill>
                <a:latin typeface="Segoe UI Light" panose="020B0502040204020203" pitchFamily="34" charset="0"/>
                <a:cs typeface="Segoe UI Light" panose="020B0502040204020203" pitchFamily="34" charset="0"/>
              </a:defRPr>
            </a:lvl3pPr>
            <a:lvl4pPr marL="1080000" indent="-180000">
              <a:spcBef>
                <a:spcPts val="600"/>
              </a:spcBef>
              <a:buFont typeface="Wingdings" pitchFamily="2" charset="2"/>
              <a:buChar char="§"/>
              <a:defRPr sz="2000">
                <a:solidFill>
                  <a:srgbClr val="686A6B"/>
                </a:solidFill>
                <a:latin typeface="Segoe UI Light" panose="020B0502040204020203" pitchFamily="34" charset="0"/>
                <a:cs typeface="Segoe UI Light" panose="020B0502040204020203" pitchFamily="34" charset="0"/>
              </a:defRPr>
            </a:lvl4pPr>
            <a:lvl5pPr marL="1440000" indent="-126000" defTabSz="720000">
              <a:buFont typeface="Arial" panose="020B0604020202020204" pitchFamily="34" charset="0"/>
              <a:buChar char="•"/>
              <a:defRPr sz="1800">
                <a:solidFill>
                  <a:srgbClr val="686A6B"/>
                </a:solidFill>
                <a:latin typeface="Segoe UI Light" panose="020B0502040204020203" pitchFamily="34" charset="0"/>
                <a:cs typeface="Segoe UI Light" panose="020B0502040204020203" pitchFamily="34" charset="0"/>
              </a:defRPr>
            </a:lvl5pPr>
          </a:lstStyle>
          <a:p>
            <a:pPr lvl="0"/>
            <a:r>
              <a:rPr lang="en-US" dirty="0"/>
              <a:t>Edit Master text styles</a:t>
            </a:r>
          </a:p>
          <a:p>
            <a:pPr lvl="1"/>
            <a:r>
              <a:rPr lang="en-US" dirty="0"/>
              <a:t> Second level</a:t>
            </a:r>
          </a:p>
          <a:p>
            <a:pPr lvl="2"/>
            <a:r>
              <a:rPr lang="en-US" dirty="0"/>
              <a:t> Third level</a:t>
            </a:r>
          </a:p>
          <a:p>
            <a:pPr lvl="3"/>
            <a:r>
              <a:rPr lang="en-US" dirty="0"/>
              <a:t>Fourth level</a:t>
            </a:r>
          </a:p>
          <a:p>
            <a:pPr lvl="4"/>
            <a:r>
              <a:rPr lang="en-US" dirty="0"/>
              <a:t>Fifth level</a:t>
            </a:r>
          </a:p>
          <a:p>
            <a:pPr lvl="0"/>
            <a:endParaRPr lang="en-US" dirty="0"/>
          </a:p>
        </p:txBody>
      </p:sp>
      <p:sp>
        <p:nvSpPr>
          <p:cNvPr id="8" name="Text Placeholder 23"/>
          <p:cNvSpPr>
            <a:spLocks noGrp="1"/>
          </p:cNvSpPr>
          <p:nvPr>
            <p:ph type="body" sz="quarter" idx="27" hasCustomPrompt="1"/>
          </p:nvPr>
        </p:nvSpPr>
        <p:spPr>
          <a:xfrm>
            <a:off x="582850" y="328716"/>
            <a:ext cx="10942400" cy="506412"/>
          </a:xfrm>
          <a:prstGeom prst="rect">
            <a:avLst/>
          </a:prstGeom>
        </p:spPr>
        <p:txBody>
          <a:bodyPr lIns="0" tIns="0" rIns="0" bIns="0"/>
          <a:lstStyle>
            <a:lvl1pPr>
              <a:defRPr sz="4000" baseline="0">
                <a:solidFill>
                  <a:srgbClr val="555759"/>
                </a:solidFill>
                <a:latin typeface="+mn-lt"/>
              </a:defRPr>
            </a:lvl1pPr>
          </a:lstStyle>
          <a:p>
            <a:r>
              <a:rPr lang="en-US" dirty="0"/>
              <a:t>Slide Title</a:t>
            </a:r>
            <a:endParaRPr lang="hr-HR" dirty="0"/>
          </a:p>
        </p:txBody>
      </p:sp>
      <p:cxnSp>
        <p:nvCxnSpPr>
          <p:cNvPr id="10" name="Straight Connector 9"/>
          <p:cNvCxnSpPr/>
          <p:nvPr userDrawn="1"/>
        </p:nvCxnSpPr>
        <p:spPr>
          <a:xfrm>
            <a:off x="536275" y="908475"/>
            <a:ext cx="11119450" cy="1589"/>
          </a:xfrm>
          <a:prstGeom prst="line">
            <a:avLst/>
          </a:prstGeom>
          <a:ln w="12700">
            <a:solidFill>
              <a:srgbClr val="F7942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4426794"/>
      </p:ext>
    </p:extLst>
  </p:cSld>
  <p:clrMapOvr>
    <a:masterClrMapping/>
  </p:clrMapOvr>
  <p:extLst mod="1">
    <p:ext uri="{DCECCB84-F9BA-43D5-87BE-67443E8EF086}">
      <p15:sldGuideLst xmlns:p15="http://schemas.microsoft.com/office/powerpoint/2012/main"/>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ntac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Content Placeholder 2"/>
          <p:cNvSpPr>
            <a:spLocks noGrp="1"/>
          </p:cNvSpPr>
          <p:nvPr>
            <p:ph sz="half" idx="1" hasCustomPrompt="1"/>
          </p:nvPr>
        </p:nvSpPr>
        <p:spPr>
          <a:xfrm>
            <a:off x="657226" y="2733250"/>
            <a:ext cx="1199606" cy="276225"/>
          </a:xfrm>
          <a:prstGeom prst="rect">
            <a:avLst/>
          </a:prstGeom>
        </p:spPr>
        <p:txBody>
          <a:bodyPr lIns="0" tIns="0" rIns="0" bIns="0" anchor="b">
            <a:normAutofit/>
          </a:bodyPr>
          <a:lstStyle>
            <a:lvl1pPr marL="0" indent="0" algn="r">
              <a:buFontTx/>
              <a:buNone/>
              <a:defRPr sz="1300">
                <a:solidFill>
                  <a:srgbClr val="37B2B7"/>
                </a:solidFill>
                <a:latin typeface="+mn-lt"/>
              </a:defRPr>
            </a:lvl1pPr>
            <a:lvl2pPr marL="108000" indent="0">
              <a:lnSpc>
                <a:spcPct val="100000"/>
              </a:lnSpc>
              <a:spcAft>
                <a:spcPts val="0"/>
              </a:spcAft>
              <a:buFont typeface="Arial" panose="020B0604020202020204" pitchFamily="34" charset="0"/>
              <a:buNone/>
              <a:defRPr sz="1800"/>
            </a:lvl2pPr>
            <a:lvl3pPr marL="648000" indent="-216000">
              <a:defRPr sz="1600">
                <a:solidFill>
                  <a:schemeClr val="tx1"/>
                </a:solidFill>
              </a:defRPr>
            </a:lvl3pPr>
            <a:lvl4pPr marL="1080000">
              <a:defRPr/>
            </a:lvl4pPr>
            <a:lvl5pPr marL="1211400" indent="0" algn="r">
              <a:buNone/>
              <a:defRPr sz="1300"/>
            </a:lvl5pPr>
          </a:lstStyle>
          <a:p>
            <a:pPr lvl="0"/>
            <a:r>
              <a:rPr lang="hr-HR" dirty="0"/>
              <a:t>ADDRESS:</a:t>
            </a:r>
          </a:p>
        </p:txBody>
      </p:sp>
      <p:sp>
        <p:nvSpPr>
          <p:cNvPr id="10" name="Content Placeholder 2"/>
          <p:cNvSpPr>
            <a:spLocks noGrp="1"/>
          </p:cNvSpPr>
          <p:nvPr>
            <p:ph sz="half" idx="16" hasCustomPrompt="1"/>
          </p:nvPr>
        </p:nvSpPr>
        <p:spPr>
          <a:xfrm>
            <a:off x="7143749" y="1234105"/>
            <a:ext cx="4419601" cy="3665080"/>
          </a:xfrm>
          <a:prstGeom prst="rect">
            <a:avLst/>
          </a:prstGeom>
        </p:spPr>
        <p:txBody>
          <a:bodyPr lIns="0" tIns="0" bIns="0"/>
          <a:lstStyle>
            <a:lvl1pPr marL="0" indent="0">
              <a:buFontTx/>
              <a:buNone/>
              <a:defRPr sz="1600" b="1">
                <a:solidFill>
                  <a:srgbClr val="686A6B"/>
                </a:solidFill>
                <a:latin typeface="+mj-lt"/>
              </a:defRPr>
            </a:lvl1pPr>
            <a:lvl2pPr marL="108000" indent="0">
              <a:lnSpc>
                <a:spcPct val="100000"/>
              </a:lnSpc>
              <a:spcAft>
                <a:spcPts val="0"/>
              </a:spcAft>
              <a:buFont typeface="Arial" panose="020B0604020202020204" pitchFamily="34" charset="0"/>
              <a:buNone/>
              <a:defRPr sz="1600">
                <a:solidFill>
                  <a:srgbClr val="37B2B7"/>
                </a:solidFill>
              </a:defRPr>
            </a:lvl2pPr>
            <a:lvl3pPr marL="648000" indent="-216000">
              <a:defRPr sz="1600">
                <a:solidFill>
                  <a:schemeClr val="tx1"/>
                </a:solidFill>
              </a:defRPr>
            </a:lvl3pPr>
            <a:lvl4pPr marL="1080000">
              <a:defRPr/>
            </a:lvl4pPr>
            <a:lvl5pPr marL="1211400" indent="0">
              <a:buNone/>
              <a:defRPr/>
            </a:lvl5pPr>
          </a:lstStyle>
          <a:p>
            <a:pPr lvl="0"/>
            <a:r>
              <a:rPr lang="en-US" dirty="0"/>
              <a:t>Edit Master text styles</a:t>
            </a:r>
          </a:p>
          <a:p>
            <a:pPr lvl="1"/>
            <a:r>
              <a:rPr lang="en-US" dirty="0"/>
              <a:t>Second level</a:t>
            </a:r>
          </a:p>
          <a:p>
            <a:pPr lvl="1"/>
            <a:endParaRPr lang="en-US" dirty="0"/>
          </a:p>
        </p:txBody>
      </p:sp>
      <p:sp>
        <p:nvSpPr>
          <p:cNvPr id="16" name="Content Placeholder 2"/>
          <p:cNvSpPr>
            <a:spLocks noGrp="1"/>
          </p:cNvSpPr>
          <p:nvPr>
            <p:ph sz="half" idx="18" hasCustomPrompt="1"/>
          </p:nvPr>
        </p:nvSpPr>
        <p:spPr>
          <a:xfrm>
            <a:off x="2015765" y="2733250"/>
            <a:ext cx="4648197" cy="276225"/>
          </a:xfrm>
          <a:prstGeom prst="rect">
            <a:avLst/>
          </a:prstGeom>
        </p:spPr>
        <p:txBody>
          <a:bodyPr lIns="0" tIns="0" rIns="0" bIns="0" anchor="b">
            <a:noAutofit/>
          </a:bodyPr>
          <a:lstStyle>
            <a:lvl1pPr marL="0" indent="0" algn="l">
              <a:buFontTx/>
              <a:buNone/>
              <a:defRPr sz="1600" baseline="0">
                <a:solidFill>
                  <a:srgbClr val="6F6F71"/>
                </a:solidFill>
                <a:latin typeface="Segoe UI Light" panose="020B0502040204020203" pitchFamily="34" charset="0"/>
                <a:cs typeface="Segoe UI Light" panose="020B0502040204020203" pitchFamily="34" charset="0"/>
              </a:defRPr>
            </a:lvl1pPr>
            <a:lvl2pPr marL="108000" indent="0">
              <a:lnSpc>
                <a:spcPct val="100000"/>
              </a:lnSpc>
              <a:spcAft>
                <a:spcPts val="0"/>
              </a:spcAft>
              <a:buFont typeface="Arial" panose="020B0604020202020204" pitchFamily="34" charset="0"/>
              <a:buNone/>
              <a:defRPr sz="1800"/>
            </a:lvl2pPr>
            <a:lvl3pPr marL="648000" indent="-216000">
              <a:defRPr sz="1600">
                <a:solidFill>
                  <a:schemeClr val="tx1"/>
                </a:solidFill>
              </a:defRPr>
            </a:lvl3pPr>
            <a:lvl4pPr marL="1080000">
              <a:defRPr/>
            </a:lvl4pPr>
            <a:lvl5pPr marL="1211400" indent="0" algn="l">
              <a:buNone/>
              <a:defRPr sz="1600">
                <a:solidFill>
                  <a:schemeClr val="tx1">
                    <a:lumMod val="75000"/>
                    <a:lumOff val="25000"/>
                  </a:schemeClr>
                </a:solidFill>
              </a:defRPr>
            </a:lvl5pPr>
          </a:lstStyle>
          <a:p>
            <a:pPr lvl="0"/>
            <a:r>
              <a:rPr lang="hr-HR" dirty="0" err="1"/>
              <a:t>Address</a:t>
            </a:r>
            <a:r>
              <a:rPr lang="hr-HR" dirty="0"/>
              <a:t> Name 1, HR - 10000 Zagreb</a:t>
            </a:r>
          </a:p>
        </p:txBody>
      </p:sp>
      <p:sp>
        <p:nvSpPr>
          <p:cNvPr id="17" name="Content Placeholder 2"/>
          <p:cNvSpPr>
            <a:spLocks noGrp="1"/>
          </p:cNvSpPr>
          <p:nvPr>
            <p:ph sz="half" idx="19" hasCustomPrompt="1"/>
          </p:nvPr>
        </p:nvSpPr>
        <p:spPr>
          <a:xfrm>
            <a:off x="657226" y="3099011"/>
            <a:ext cx="1199606" cy="276225"/>
          </a:xfrm>
          <a:prstGeom prst="rect">
            <a:avLst/>
          </a:prstGeom>
        </p:spPr>
        <p:txBody>
          <a:bodyPr lIns="0" tIns="0" rIns="0" bIns="0" anchor="b">
            <a:normAutofit/>
          </a:bodyPr>
          <a:lstStyle>
            <a:lvl1pPr marL="0" indent="0" algn="r">
              <a:buFontTx/>
              <a:buNone/>
              <a:defRPr sz="1300">
                <a:solidFill>
                  <a:srgbClr val="37B2B7"/>
                </a:solidFill>
                <a:latin typeface="+mn-lt"/>
              </a:defRPr>
            </a:lvl1pPr>
            <a:lvl2pPr marL="108000" indent="0">
              <a:lnSpc>
                <a:spcPct val="100000"/>
              </a:lnSpc>
              <a:spcAft>
                <a:spcPts val="0"/>
              </a:spcAft>
              <a:buFont typeface="Arial" panose="020B0604020202020204" pitchFamily="34" charset="0"/>
              <a:buNone/>
              <a:defRPr sz="1800"/>
            </a:lvl2pPr>
            <a:lvl3pPr marL="648000" indent="-216000">
              <a:defRPr sz="1600">
                <a:solidFill>
                  <a:schemeClr val="tx1"/>
                </a:solidFill>
              </a:defRPr>
            </a:lvl3pPr>
            <a:lvl4pPr marL="1080000">
              <a:defRPr/>
            </a:lvl4pPr>
            <a:lvl5pPr marL="1211400" indent="0" algn="r">
              <a:buNone/>
              <a:defRPr sz="1300"/>
            </a:lvl5pPr>
          </a:lstStyle>
          <a:p>
            <a:pPr lvl="0"/>
            <a:r>
              <a:rPr lang="hr-HR" dirty="0"/>
              <a:t>E-MAIL:</a:t>
            </a:r>
          </a:p>
        </p:txBody>
      </p:sp>
      <p:sp>
        <p:nvSpPr>
          <p:cNvPr id="18" name="Content Placeholder 2"/>
          <p:cNvSpPr>
            <a:spLocks noGrp="1"/>
          </p:cNvSpPr>
          <p:nvPr>
            <p:ph sz="half" idx="20" hasCustomPrompt="1"/>
          </p:nvPr>
        </p:nvSpPr>
        <p:spPr>
          <a:xfrm>
            <a:off x="2015765" y="3099011"/>
            <a:ext cx="4648197" cy="276225"/>
          </a:xfrm>
          <a:prstGeom prst="rect">
            <a:avLst/>
          </a:prstGeom>
        </p:spPr>
        <p:txBody>
          <a:bodyPr lIns="0" tIns="0" rIns="0" bIns="0" anchor="b">
            <a:noAutofit/>
          </a:bodyPr>
          <a:lstStyle>
            <a:lvl1pPr marL="0" indent="0" algn="l">
              <a:buFontTx/>
              <a:buNone/>
              <a:defRPr sz="1600">
                <a:solidFill>
                  <a:srgbClr val="686A6B"/>
                </a:solidFill>
                <a:latin typeface="+mj-lt"/>
              </a:defRPr>
            </a:lvl1pPr>
            <a:lvl2pPr marL="108000" indent="0">
              <a:lnSpc>
                <a:spcPct val="100000"/>
              </a:lnSpc>
              <a:spcAft>
                <a:spcPts val="0"/>
              </a:spcAft>
              <a:buFont typeface="Arial" panose="020B0604020202020204" pitchFamily="34" charset="0"/>
              <a:buNone/>
              <a:defRPr sz="1800"/>
            </a:lvl2pPr>
            <a:lvl3pPr marL="648000" indent="-216000">
              <a:defRPr sz="1600">
                <a:solidFill>
                  <a:schemeClr val="tx1"/>
                </a:solidFill>
              </a:defRPr>
            </a:lvl3pPr>
            <a:lvl4pPr marL="1080000">
              <a:defRPr/>
            </a:lvl4pPr>
            <a:lvl5pPr marL="1211400" indent="0" algn="l">
              <a:buNone/>
              <a:defRPr sz="1600">
                <a:solidFill>
                  <a:schemeClr val="tx1">
                    <a:lumMod val="75000"/>
                    <a:lumOff val="25000"/>
                  </a:schemeClr>
                </a:solidFill>
              </a:defRPr>
            </a:lvl5pPr>
          </a:lstStyle>
          <a:p>
            <a:pPr lvl="0"/>
            <a:r>
              <a:rPr lang="hr-HR" dirty="0"/>
              <a:t>name@mail.com</a:t>
            </a:r>
          </a:p>
        </p:txBody>
      </p:sp>
      <p:sp>
        <p:nvSpPr>
          <p:cNvPr id="19" name="Content Placeholder 2"/>
          <p:cNvSpPr>
            <a:spLocks noGrp="1"/>
          </p:cNvSpPr>
          <p:nvPr>
            <p:ph sz="half" idx="21" hasCustomPrompt="1"/>
          </p:nvPr>
        </p:nvSpPr>
        <p:spPr>
          <a:xfrm>
            <a:off x="657226" y="3462863"/>
            <a:ext cx="1199606" cy="276225"/>
          </a:xfrm>
          <a:prstGeom prst="rect">
            <a:avLst/>
          </a:prstGeom>
        </p:spPr>
        <p:txBody>
          <a:bodyPr lIns="0" tIns="0" rIns="0" bIns="0" anchor="b">
            <a:normAutofit/>
          </a:bodyPr>
          <a:lstStyle>
            <a:lvl1pPr marL="0" indent="0" algn="r">
              <a:buFontTx/>
              <a:buNone/>
              <a:defRPr sz="1300">
                <a:solidFill>
                  <a:srgbClr val="37B2B7"/>
                </a:solidFill>
                <a:latin typeface="+mn-lt"/>
              </a:defRPr>
            </a:lvl1pPr>
            <a:lvl2pPr marL="108000" indent="0">
              <a:lnSpc>
                <a:spcPct val="100000"/>
              </a:lnSpc>
              <a:spcAft>
                <a:spcPts val="0"/>
              </a:spcAft>
              <a:buFont typeface="Arial" panose="020B0604020202020204" pitchFamily="34" charset="0"/>
              <a:buNone/>
              <a:defRPr sz="1800"/>
            </a:lvl2pPr>
            <a:lvl3pPr marL="648000" indent="-216000">
              <a:defRPr sz="1600">
                <a:solidFill>
                  <a:schemeClr val="tx1"/>
                </a:solidFill>
              </a:defRPr>
            </a:lvl3pPr>
            <a:lvl4pPr marL="1080000">
              <a:defRPr/>
            </a:lvl4pPr>
            <a:lvl5pPr marL="1211400" indent="0" algn="r">
              <a:buNone/>
              <a:defRPr sz="1300"/>
            </a:lvl5pPr>
          </a:lstStyle>
          <a:p>
            <a:pPr lvl="0"/>
            <a:r>
              <a:rPr lang="hr-HR" dirty="0"/>
              <a:t>WEB SITE:</a:t>
            </a:r>
          </a:p>
        </p:txBody>
      </p:sp>
      <p:sp>
        <p:nvSpPr>
          <p:cNvPr id="20" name="Content Placeholder 2"/>
          <p:cNvSpPr>
            <a:spLocks noGrp="1"/>
          </p:cNvSpPr>
          <p:nvPr>
            <p:ph sz="half" idx="22" hasCustomPrompt="1"/>
          </p:nvPr>
        </p:nvSpPr>
        <p:spPr>
          <a:xfrm>
            <a:off x="2015765" y="3462863"/>
            <a:ext cx="4648197" cy="276225"/>
          </a:xfrm>
          <a:prstGeom prst="rect">
            <a:avLst/>
          </a:prstGeom>
        </p:spPr>
        <p:txBody>
          <a:bodyPr lIns="0" tIns="0" rIns="0" bIns="0" anchor="b">
            <a:noAutofit/>
          </a:bodyPr>
          <a:lstStyle>
            <a:lvl1pPr marL="0" indent="0" algn="l">
              <a:buFontTx/>
              <a:buNone/>
              <a:defRPr sz="1600" baseline="0">
                <a:solidFill>
                  <a:srgbClr val="686A6B"/>
                </a:solidFill>
                <a:latin typeface="+mj-lt"/>
              </a:defRPr>
            </a:lvl1pPr>
            <a:lvl2pPr marL="108000" indent="0">
              <a:lnSpc>
                <a:spcPct val="100000"/>
              </a:lnSpc>
              <a:spcAft>
                <a:spcPts val="0"/>
              </a:spcAft>
              <a:buFont typeface="Arial" panose="020B0604020202020204" pitchFamily="34" charset="0"/>
              <a:buNone/>
              <a:defRPr sz="1800"/>
            </a:lvl2pPr>
            <a:lvl3pPr marL="648000" indent="-216000">
              <a:defRPr sz="1600">
                <a:solidFill>
                  <a:schemeClr val="tx1"/>
                </a:solidFill>
              </a:defRPr>
            </a:lvl3pPr>
            <a:lvl4pPr marL="1080000">
              <a:defRPr/>
            </a:lvl4pPr>
            <a:lvl5pPr marL="1211400" indent="0" algn="l">
              <a:buNone/>
              <a:defRPr sz="1600">
                <a:solidFill>
                  <a:schemeClr val="tx1">
                    <a:lumMod val="75000"/>
                    <a:lumOff val="25000"/>
                  </a:schemeClr>
                </a:solidFill>
              </a:defRPr>
            </a:lvl5pPr>
          </a:lstStyle>
          <a:p>
            <a:pPr lvl="0"/>
            <a:r>
              <a:rPr lang="hr-HR" dirty="0"/>
              <a:t>www.site.com</a:t>
            </a:r>
          </a:p>
        </p:txBody>
      </p:sp>
      <p:sp>
        <p:nvSpPr>
          <p:cNvPr id="21" name="Content Placeholder 2"/>
          <p:cNvSpPr>
            <a:spLocks noGrp="1"/>
          </p:cNvSpPr>
          <p:nvPr>
            <p:ph sz="half" idx="23" hasCustomPrompt="1"/>
          </p:nvPr>
        </p:nvSpPr>
        <p:spPr>
          <a:xfrm>
            <a:off x="657226" y="3826715"/>
            <a:ext cx="1199606" cy="276225"/>
          </a:xfrm>
          <a:prstGeom prst="rect">
            <a:avLst/>
          </a:prstGeom>
        </p:spPr>
        <p:txBody>
          <a:bodyPr lIns="0" tIns="0" rIns="0" bIns="0" anchor="b">
            <a:normAutofit/>
          </a:bodyPr>
          <a:lstStyle>
            <a:lvl1pPr marL="0" indent="0" algn="r">
              <a:buFontTx/>
              <a:buNone/>
              <a:defRPr sz="1300">
                <a:solidFill>
                  <a:srgbClr val="37B2B7"/>
                </a:solidFill>
                <a:latin typeface="+mn-lt"/>
              </a:defRPr>
            </a:lvl1pPr>
            <a:lvl2pPr marL="108000" indent="0">
              <a:lnSpc>
                <a:spcPct val="100000"/>
              </a:lnSpc>
              <a:spcAft>
                <a:spcPts val="0"/>
              </a:spcAft>
              <a:buFont typeface="Arial" panose="020B0604020202020204" pitchFamily="34" charset="0"/>
              <a:buNone/>
              <a:defRPr sz="1800"/>
            </a:lvl2pPr>
            <a:lvl3pPr marL="648000" indent="-216000">
              <a:defRPr sz="1600">
                <a:solidFill>
                  <a:schemeClr val="tx1"/>
                </a:solidFill>
              </a:defRPr>
            </a:lvl3pPr>
            <a:lvl4pPr marL="1080000">
              <a:defRPr/>
            </a:lvl4pPr>
            <a:lvl5pPr marL="1211400" indent="0" algn="r">
              <a:buNone/>
              <a:defRPr sz="1300"/>
            </a:lvl5pPr>
          </a:lstStyle>
          <a:p>
            <a:pPr lvl="0"/>
            <a:r>
              <a:rPr lang="hr-HR" dirty="0"/>
              <a:t>PHONE:</a:t>
            </a:r>
          </a:p>
        </p:txBody>
      </p:sp>
      <p:sp>
        <p:nvSpPr>
          <p:cNvPr id="22" name="Content Placeholder 2"/>
          <p:cNvSpPr>
            <a:spLocks noGrp="1"/>
          </p:cNvSpPr>
          <p:nvPr>
            <p:ph sz="half" idx="24" hasCustomPrompt="1"/>
          </p:nvPr>
        </p:nvSpPr>
        <p:spPr>
          <a:xfrm>
            <a:off x="2015765" y="3826715"/>
            <a:ext cx="4648197" cy="276225"/>
          </a:xfrm>
          <a:prstGeom prst="rect">
            <a:avLst/>
          </a:prstGeom>
        </p:spPr>
        <p:txBody>
          <a:bodyPr lIns="0" tIns="0" rIns="0" bIns="0" anchor="b">
            <a:noAutofit/>
          </a:bodyPr>
          <a:lstStyle>
            <a:lvl1pPr marL="0" indent="0" algn="l">
              <a:buFontTx/>
              <a:buNone/>
              <a:defRPr sz="1600" baseline="0">
                <a:solidFill>
                  <a:srgbClr val="686A6B"/>
                </a:solidFill>
                <a:latin typeface="+mj-lt"/>
              </a:defRPr>
            </a:lvl1pPr>
            <a:lvl2pPr marL="108000" indent="0">
              <a:lnSpc>
                <a:spcPct val="100000"/>
              </a:lnSpc>
              <a:spcAft>
                <a:spcPts val="0"/>
              </a:spcAft>
              <a:buFont typeface="Arial" panose="020B0604020202020204" pitchFamily="34" charset="0"/>
              <a:buNone/>
              <a:defRPr sz="1800"/>
            </a:lvl2pPr>
            <a:lvl3pPr marL="648000" indent="-216000">
              <a:defRPr sz="1600">
                <a:solidFill>
                  <a:schemeClr val="tx1"/>
                </a:solidFill>
              </a:defRPr>
            </a:lvl3pPr>
            <a:lvl4pPr marL="1080000">
              <a:defRPr/>
            </a:lvl4pPr>
            <a:lvl5pPr marL="1211400" indent="0" algn="l">
              <a:buNone/>
              <a:defRPr sz="1600">
                <a:solidFill>
                  <a:schemeClr val="tx1">
                    <a:lumMod val="75000"/>
                    <a:lumOff val="25000"/>
                  </a:schemeClr>
                </a:solidFill>
              </a:defRPr>
            </a:lvl5pPr>
          </a:lstStyle>
          <a:p>
            <a:pPr lvl="0"/>
            <a:r>
              <a:rPr lang="hr-HR" dirty="0"/>
              <a:t>0038 1 567 235</a:t>
            </a:r>
          </a:p>
        </p:txBody>
      </p:sp>
      <p:pic>
        <p:nvPicPr>
          <p:cNvPr id="23" name="Picture 15" descr="twitter.png"/>
          <p:cNvPicPr>
            <a:picLocks/>
          </p:cNvPicPr>
          <p:nvPr userDrawn="1"/>
        </p:nvPicPr>
        <p:blipFill rotWithShape="1">
          <a:blip r:embed="rId3" cstate="print">
            <a:extLst>
              <a:ext uri="{28A0092B-C50C-407E-A947-70E740481C1C}">
                <a14:useLocalDpi xmlns:a14="http://schemas.microsoft.com/office/drawing/2010/main" val="0"/>
              </a:ext>
            </a:extLst>
          </a:blip>
          <a:srcRect l="-7143" t="-7143" r="-7143" b="-7143"/>
          <a:stretch/>
        </p:blipFill>
        <p:spPr bwMode="auto">
          <a:xfrm>
            <a:off x="1568832" y="4564530"/>
            <a:ext cx="288000" cy="288000"/>
          </a:xfrm>
          <a:prstGeom prst="rect">
            <a:avLst/>
          </a:prstGeom>
          <a:solidFill>
            <a:srgbClr val="519BD4"/>
          </a:solidFill>
          <a:ln>
            <a:noFill/>
          </a:ln>
        </p:spPr>
      </p:pic>
      <p:pic>
        <p:nvPicPr>
          <p:cNvPr id="24" name="Picture 19" descr="facebook.png"/>
          <p:cNvPicPr preferRelativeResize="0">
            <a:picLocks noChangeAspect="1"/>
          </p:cNvPicPr>
          <p:nvPr userDrawn="1"/>
        </p:nvPicPr>
        <p:blipFill rotWithShape="1">
          <a:blip r:embed="rId4">
            <a:extLst>
              <a:ext uri="{28A0092B-C50C-407E-A947-70E740481C1C}">
                <a14:useLocalDpi xmlns:a14="http://schemas.microsoft.com/office/drawing/2010/main" val="0"/>
              </a:ext>
            </a:extLst>
          </a:blip>
          <a:srcRect l="-7143" t="-7143" r="-7143" b="-7143"/>
          <a:stretch/>
        </p:blipFill>
        <p:spPr bwMode="auto">
          <a:xfrm>
            <a:off x="1568832" y="4189735"/>
            <a:ext cx="288000" cy="288000"/>
          </a:xfrm>
          <a:prstGeom prst="rect">
            <a:avLst/>
          </a:prstGeom>
          <a:solidFill>
            <a:srgbClr val="519BD4"/>
          </a:solidFill>
          <a:ln>
            <a:noFill/>
          </a:ln>
        </p:spPr>
      </p:pic>
      <p:sp>
        <p:nvSpPr>
          <p:cNvPr id="25" name="Content Placeholder 2"/>
          <p:cNvSpPr>
            <a:spLocks noGrp="1"/>
          </p:cNvSpPr>
          <p:nvPr>
            <p:ph sz="half" idx="25" hasCustomPrompt="1"/>
          </p:nvPr>
        </p:nvSpPr>
        <p:spPr>
          <a:xfrm>
            <a:off x="2015765" y="4183827"/>
            <a:ext cx="4648197" cy="276225"/>
          </a:xfrm>
          <a:prstGeom prst="rect">
            <a:avLst/>
          </a:prstGeom>
        </p:spPr>
        <p:txBody>
          <a:bodyPr lIns="0" tIns="0" rIns="0" bIns="0" anchor="b">
            <a:noAutofit/>
          </a:bodyPr>
          <a:lstStyle>
            <a:lvl1pPr marL="0" indent="0" algn="l">
              <a:buFontTx/>
              <a:buNone/>
              <a:defRPr sz="1600" baseline="0">
                <a:solidFill>
                  <a:srgbClr val="686A6B"/>
                </a:solidFill>
                <a:latin typeface="+mj-lt"/>
              </a:defRPr>
            </a:lvl1pPr>
            <a:lvl2pPr marL="108000" indent="0">
              <a:lnSpc>
                <a:spcPct val="100000"/>
              </a:lnSpc>
              <a:spcAft>
                <a:spcPts val="0"/>
              </a:spcAft>
              <a:buFont typeface="Arial" panose="020B0604020202020204" pitchFamily="34" charset="0"/>
              <a:buNone/>
              <a:defRPr sz="1800"/>
            </a:lvl2pPr>
            <a:lvl3pPr marL="648000" indent="-216000">
              <a:defRPr sz="1600">
                <a:solidFill>
                  <a:schemeClr val="tx1"/>
                </a:solidFill>
              </a:defRPr>
            </a:lvl3pPr>
            <a:lvl4pPr marL="1080000">
              <a:defRPr/>
            </a:lvl4pPr>
            <a:lvl5pPr marL="1211400" indent="0" algn="l">
              <a:buNone/>
              <a:defRPr sz="1600">
                <a:solidFill>
                  <a:schemeClr val="tx1">
                    <a:lumMod val="75000"/>
                    <a:lumOff val="25000"/>
                  </a:schemeClr>
                </a:solidFill>
              </a:defRPr>
            </a:lvl5pPr>
          </a:lstStyle>
          <a:p>
            <a:pPr lvl="0"/>
            <a:r>
              <a:rPr lang="hr-HR" dirty="0"/>
              <a:t>/fb.name</a:t>
            </a:r>
          </a:p>
        </p:txBody>
      </p:sp>
      <p:sp>
        <p:nvSpPr>
          <p:cNvPr id="26" name="Content Placeholder 2"/>
          <p:cNvSpPr>
            <a:spLocks noGrp="1"/>
          </p:cNvSpPr>
          <p:nvPr>
            <p:ph sz="half" idx="26" hasCustomPrompt="1"/>
          </p:nvPr>
        </p:nvSpPr>
        <p:spPr>
          <a:xfrm>
            <a:off x="2015765" y="4557548"/>
            <a:ext cx="4648197" cy="276225"/>
          </a:xfrm>
          <a:prstGeom prst="rect">
            <a:avLst/>
          </a:prstGeom>
        </p:spPr>
        <p:txBody>
          <a:bodyPr lIns="0" tIns="0" rIns="0" bIns="0" anchor="b">
            <a:noAutofit/>
          </a:bodyPr>
          <a:lstStyle>
            <a:lvl1pPr marL="0" indent="0" algn="l">
              <a:buFontTx/>
              <a:buNone/>
              <a:defRPr sz="1600" baseline="0">
                <a:solidFill>
                  <a:srgbClr val="686A6B"/>
                </a:solidFill>
                <a:latin typeface="+mj-lt"/>
              </a:defRPr>
            </a:lvl1pPr>
            <a:lvl2pPr marL="108000" indent="0">
              <a:lnSpc>
                <a:spcPct val="100000"/>
              </a:lnSpc>
              <a:spcAft>
                <a:spcPts val="0"/>
              </a:spcAft>
              <a:buFont typeface="Arial" panose="020B0604020202020204" pitchFamily="34" charset="0"/>
              <a:buNone/>
              <a:defRPr sz="1800"/>
            </a:lvl2pPr>
            <a:lvl3pPr marL="648000" indent="-216000">
              <a:defRPr sz="1600">
                <a:solidFill>
                  <a:schemeClr val="tx1"/>
                </a:solidFill>
              </a:defRPr>
            </a:lvl3pPr>
            <a:lvl4pPr marL="1080000">
              <a:defRPr/>
            </a:lvl4pPr>
            <a:lvl5pPr marL="1211400" indent="0" algn="l">
              <a:buNone/>
              <a:defRPr sz="1600">
                <a:solidFill>
                  <a:schemeClr val="tx1">
                    <a:lumMod val="75000"/>
                    <a:lumOff val="25000"/>
                  </a:schemeClr>
                </a:solidFill>
              </a:defRPr>
            </a:lvl5pPr>
          </a:lstStyle>
          <a:p>
            <a:pPr lvl="0"/>
            <a:r>
              <a:rPr lang="hr-HR" dirty="0"/>
              <a:t>/tw.name</a:t>
            </a:r>
          </a:p>
        </p:txBody>
      </p:sp>
      <p:sp>
        <p:nvSpPr>
          <p:cNvPr id="12" name="Picture Placeholder 11"/>
          <p:cNvSpPr>
            <a:spLocks noGrp="1"/>
          </p:cNvSpPr>
          <p:nvPr>
            <p:ph type="pic" sz="quarter" idx="27"/>
          </p:nvPr>
        </p:nvSpPr>
        <p:spPr>
          <a:xfrm>
            <a:off x="657225" y="1235694"/>
            <a:ext cx="6007100" cy="1085470"/>
          </a:xfrm>
          <a:prstGeom prst="rect">
            <a:avLst/>
          </a:prstGeom>
        </p:spPr>
        <p:txBody>
          <a:bodyPr lIns="0" tIns="0" rIns="0" bIns="0"/>
          <a:lstStyle>
            <a:lvl1pPr>
              <a:defRPr sz="2000">
                <a:solidFill>
                  <a:srgbClr val="686A6B"/>
                </a:solidFill>
              </a:defRPr>
            </a:lvl1pPr>
          </a:lstStyle>
          <a:p>
            <a:r>
              <a:rPr lang="en-US"/>
              <a:t>Click icon to add picture</a:t>
            </a:r>
            <a:endParaRPr lang="hr-HR" dirty="0"/>
          </a:p>
        </p:txBody>
      </p:sp>
      <p:sp>
        <p:nvSpPr>
          <p:cNvPr id="27" name="Text Placeholder 23"/>
          <p:cNvSpPr>
            <a:spLocks noGrp="1"/>
          </p:cNvSpPr>
          <p:nvPr>
            <p:ph type="body" sz="quarter" idx="28" hasCustomPrompt="1"/>
          </p:nvPr>
        </p:nvSpPr>
        <p:spPr>
          <a:xfrm>
            <a:off x="582850" y="328716"/>
            <a:ext cx="10942400" cy="506412"/>
          </a:xfrm>
          <a:prstGeom prst="rect">
            <a:avLst/>
          </a:prstGeom>
        </p:spPr>
        <p:txBody>
          <a:bodyPr lIns="0" tIns="0" rIns="0" bIns="0"/>
          <a:lstStyle>
            <a:lvl1pPr>
              <a:defRPr sz="4000" baseline="0">
                <a:solidFill>
                  <a:srgbClr val="555759"/>
                </a:solidFill>
                <a:latin typeface="+mn-lt"/>
              </a:defRPr>
            </a:lvl1pPr>
          </a:lstStyle>
          <a:p>
            <a:r>
              <a:rPr lang="en-US" dirty="0"/>
              <a:t>Slide Title</a:t>
            </a:r>
            <a:endParaRPr lang="hr-HR" dirty="0"/>
          </a:p>
        </p:txBody>
      </p:sp>
      <p:cxnSp>
        <p:nvCxnSpPr>
          <p:cNvPr id="29" name="Straight Connector 28"/>
          <p:cNvCxnSpPr/>
          <p:nvPr userDrawn="1"/>
        </p:nvCxnSpPr>
        <p:spPr>
          <a:xfrm>
            <a:off x="536275" y="908475"/>
            <a:ext cx="11119450" cy="1589"/>
          </a:xfrm>
          <a:prstGeom prst="line">
            <a:avLst/>
          </a:prstGeom>
          <a:ln w="12700">
            <a:solidFill>
              <a:srgbClr val="F7942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929562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nk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502444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Blank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Picture Placeholder 8"/>
          <p:cNvSpPr>
            <a:spLocks noGrp="1"/>
          </p:cNvSpPr>
          <p:nvPr>
            <p:ph type="pic" sz="quarter" idx="24"/>
          </p:nvPr>
        </p:nvSpPr>
        <p:spPr>
          <a:xfrm>
            <a:off x="0" y="0"/>
            <a:ext cx="12192000" cy="6858000"/>
          </a:xfrm>
          <a:prstGeom prst="rect">
            <a:avLst/>
          </a:prstGeom>
        </p:spPr>
        <p:txBody>
          <a:bodyPr anchor="ctr"/>
          <a:lstStyle>
            <a:lvl1pPr marL="0" indent="0" algn="ctr">
              <a:buFontTx/>
              <a:buNone/>
              <a:defRPr>
                <a:solidFill>
                  <a:srgbClr val="37B2B7"/>
                </a:solidFill>
              </a:defRPr>
            </a:lvl1pPr>
          </a:lstStyle>
          <a:p>
            <a:r>
              <a:rPr lang="en-US"/>
              <a:t>Click icon to add picture</a:t>
            </a:r>
            <a:endParaRPr lang="hr-HR" dirty="0"/>
          </a:p>
        </p:txBody>
      </p:sp>
    </p:spTree>
    <p:extLst>
      <p:ext uri="{BB962C8B-B14F-4D97-AF65-F5344CB8AC3E}">
        <p14:creationId xmlns:p14="http://schemas.microsoft.com/office/powerpoint/2010/main" val="379685795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y-demo-qa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ext Placeholder 16"/>
          <p:cNvSpPr>
            <a:spLocks noGrp="1"/>
          </p:cNvSpPr>
          <p:nvPr>
            <p:ph type="body" sz="quarter" idx="10" hasCustomPrompt="1"/>
          </p:nvPr>
        </p:nvSpPr>
        <p:spPr>
          <a:xfrm>
            <a:off x="5173579" y="3032303"/>
            <a:ext cx="5009439" cy="793394"/>
          </a:xfrm>
          <a:prstGeom prst="rect">
            <a:avLst/>
          </a:prstGeom>
        </p:spPr>
        <p:txBody>
          <a:bodyPr/>
          <a:lstStyle>
            <a:lvl1pPr algn="l">
              <a:defRPr sz="4800">
                <a:solidFill>
                  <a:schemeClr val="bg1"/>
                </a:solidFill>
              </a:defRPr>
            </a:lvl1pPr>
          </a:lstStyle>
          <a:p>
            <a:pPr lvl="0"/>
            <a:r>
              <a:rPr lang="en-US" dirty="0"/>
              <a:t>Demo</a:t>
            </a:r>
            <a:endParaRPr lang="hr-HR" dirty="0"/>
          </a:p>
        </p:txBody>
      </p:sp>
    </p:spTree>
    <p:extLst>
      <p:ext uri="{BB962C8B-B14F-4D97-AF65-F5344CB8AC3E}">
        <p14:creationId xmlns:p14="http://schemas.microsoft.com/office/powerpoint/2010/main" val="164996001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Ty-demo-qa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ext Placeholder 16"/>
          <p:cNvSpPr>
            <a:spLocks noGrp="1"/>
          </p:cNvSpPr>
          <p:nvPr>
            <p:ph type="body" sz="quarter" idx="10" hasCustomPrompt="1"/>
          </p:nvPr>
        </p:nvSpPr>
        <p:spPr>
          <a:xfrm>
            <a:off x="5173579" y="3032303"/>
            <a:ext cx="5009439" cy="793394"/>
          </a:xfrm>
          <a:prstGeom prst="rect">
            <a:avLst/>
          </a:prstGeom>
        </p:spPr>
        <p:txBody>
          <a:bodyPr/>
          <a:lstStyle>
            <a:lvl1pPr algn="l">
              <a:defRPr sz="4800">
                <a:solidFill>
                  <a:schemeClr val="bg1"/>
                </a:solidFill>
              </a:defRPr>
            </a:lvl1pPr>
          </a:lstStyle>
          <a:p>
            <a:pPr lvl="0"/>
            <a:r>
              <a:rPr lang="en-US" dirty="0"/>
              <a:t>Thank You!</a:t>
            </a:r>
            <a:endParaRPr lang="hr-HR" dirty="0"/>
          </a:p>
        </p:txBody>
      </p:sp>
    </p:spTree>
    <p:extLst>
      <p:ext uri="{BB962C8B-B14F-4D97-AF65-F5344CB8AC3E}">
        <p14:creationId xmlns:p14="http://schemas.microsoft.com/office/powerpoint/2010/main" val="136532334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blank-imag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0" y="0"/>
            <a:ext cx="12192000" cy="6858000"/>
          </a:xfrm>
          <a:prstGeom prst="rect">
            <a:avLst/>
          </a:prstGeom>
        </p:spPr>
      </p:pic>
      <p:sp>
        <p:nvSpPr>
          <p:cNvPr id="6" name="Picture Placeholder 8"/>
          <p:cNvSpPr>
            <a:spLocks noGrp="1"/>
          </p:cNvSpPr>
          <p:nvPr>
            <p:ph type="pic" sz="quarter" idx="24"/>
          </p:nvPr>
        </p:nvSpPr>
        <p:spPr>
          <a:xfrm>
            <a:off x="0" y="0"/>
            <a:ext cx="12192000" cy="6858000"/>
          </a:xfrm>
          <a:prstGeom prst="rect">
            <a:avLst/>
          </a:prstGeom>
        </p:spPr>
        <p:txBody>
          <a:bodyPr anchor="ctr"/>
          <a:lstStyle>
            <a:lvl1pPr marL="0" indent="0" algn="ctr">
              <a:buFontTx/>
              <a:buNone/>
              <a:defRPr/>
            </a:lvl1pPr>
          </a:lstStyle>
          <a:p>
            <a:r>
              <a:rPr lang="en-US"/>
              <a:t>Click icon to add picture</a:t>
            </a:r>
            <a:endParaRPr lang="hr-HR" dirty="0"/>
          </a:p>
        </p:txBody>
      </p:sp>
    </p:spTree>
    <p:extLst>
      <p:ext uri="{BB962C8B-B14F-4D97-AF65-F5344CB8AC3E}">
        <p14:creationId xmlns:p14="http://schemas.microsoft.com/office/powerpoint/2010/main" val="1200054952"/>
      </p:ext>
    </p:extLst>
  </p:cSld>
  <p:clrMapOvr>
    <a:masterClrMapping/>
  </p:clrMapOvr>
  <p:transition spd="slow" advClick="0" advTm="100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831850" y="1709738"/>
            <a:ext cx="10515600" cy="2852737"/>
          </a:xfrm>
        </p:spPr>
        <p:txBody>
          <a:bodyPr anchor="b"/>
          <a:lstStyle>
            <a:lvl1pPr>
              <a:defRPr sz="6000"/>
            </a:lvl1pPr>
          </a:lstStyle>
          <a:p>
            <a:r>
              <a:rPr lang="en-US" noProof="0"/>
              <a:t>Click to edit Master title style</a:t>
            </a:r>
          </a:p>
        </p:txBody>
      </p:sp>
      <p:sp>
        <p:nvSpPr>
          <p:cNvPr id="3" name="Espace réservé du texte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Modifiez les styles du texte du masque</a:t>
            </a:r>
          </a:p>
        </p:txBody>
      </p:sp>
      <p:sp>
        <p:nvSpPr>
          <p:cNvPr id="4" name="Espace réservé de la date 3"/>
          <p:cNvSpPr>
            <a:spLocks noGrp="1"/>
          </p:cNvSpPr>
          <p:nvPr>
            <p:ph type="dt" sz="half" idx="10"/>
          </p:nvPr>
        </p:nvSpPr>
        <p:spPr/>
        <p:txBody>
          <a:bodyPr/>
          <a:lstStyle/>
          <a:p>
            <a:fld id="{060324C0-0C40-48B5-9A0A-D8C577151444}" type="datetimeFigureOut">
              <a:rPr lang="en-US" noProof="0" smtClean="0"/>
              <a:t>10/14/2017</a:t>
            </a:fld>
            <a:endParaRPr lang="en-US" noProof="0"/>
          </a:p>
        </p:txBody>
      </p:sp>
      <p:sp>
        <p:nvSpPr>
          <p:cNvPr id="5" name="Espace réservé du pied de page 4"/>
          <p:cNvSpPr>
            <a:spLocks noGrp="1"/>
          </p:cNvSpPr>
          <p:nvPr>
            <p:ph type="ftr" sz="quarter" idx="11"/>
          </p:nvPr>
        </p:nvSpPr>
        <p:spPr/>
        <p:txBody>
          <a:bodyPr/>
          <a:lstStyle/>
          <a:p>
            <a:endParaRPr lang="en-US" noProof="0"/>
          </a:p>
        </p:txBody>
      </p:sp>
      <p:sp>
        <p:nvSpPr>
          <p:cNvPr id="6" name="Espace réservé du numéro de diapositive 5"/>
          <p:cNvSpPr>
            <a:spLocks noGrp="1"/>
          </p:cNvSpPr>
          <p:nvPr>
            <p:ph type="sldNum" sz="quarter" idx="12"/>
          </p:nvPr>
        </p:nvSpPr>
        <p:spPr/>
        <p:txBody>
          <a:bodyPr/>
          <a:lstStyle/>
          <a:p>
            <a:fld id="{3CEB0181-743C-40C2-BFF3-A6D2C94F9DBF}" type="slidenum">
              <a:rPr lang="en-US" noProof="0" smtClean="0"/>
              <a:t>‹#›</a:t>
            </a:fld>
            <a:endParaRPr lang="en-US" noProof="0"/>
          </a:p>
        </p:txBody>
      </p:sp>
      <p:pic>
        <p:nvPicPr>
          <p:cNvPr id="7" name="Imag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158752" y="613838"/>
            <a:ext cx="829902" cy="828136"/>
          </a:xfrm>
          <a:prstGeom prst="rect">
            <a:avLst/>
          </a:prstGeom>
        </p:spPr>
      </p:pic>
    </p:spTree>
    <p:extLst>
      <p:ext uri="{BB962C8B-B14F-4D97-AF65-F5344CB8AC3E}">
        <p14:creationId xmlns:p14="http://schemas.microsoft.com/office/powerpoint/2010/main" val="23643637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a:xfrm>
            <a:off x="838200" y="365125"/>
            <a:ext cx="9990221" cy="1325563"/>
          </a:xfrm>
        </p:spPr>
        <p:txBody>
          <a:bodyPr/>
          <a:lstStyle/>
          <a:p>
            <a:r>
              <a:rPr lang="en-US" noProof="0"/>
              <a:t>Click to edit Master title style</a:t>
            </a:r>
          </a:p>
        </p:txBody>
      </p:sp>
      <p:sp>
        <p:nvSpPr>
          <p:cNvPr id="3" name="Espace réservé du contenu 2"/>
          <p:cNvSpPr>
            <a:spLocks noGrp="1"/>
          </p:cNvSpPr>
          <p:nvPr>
            <p:ph sz="half" idx="1" hasCustomPrompt="1"/>
          </p:nvPr>
        </p:nvSpPr>
        <p:spPr>
          <a:xfrm>
            <a:off x="838200" y="1825625"/>
            <a:ext cx="5181600" cy="4351338"/>
          </a:xfrm>
        </p:spPr>
        <p:txBody>
          <a:bodyPr/>
          <a:lstStyle/>
          <a:p>
            <a:pPr lvl="0"/>
            <a:r>
              <a:rPr lang="en-US" noProof="0"/>
              <a:t>Modifiez les styles du texte du masque</a:t>
            </a:r>
          </a:p>
          <a:p>
            <a:pPr lvl="1"/>
            <a:r>
              <a:rPr lang="en-US" noProof="0"/>
              <a:t>Deuxième niveau</a:t>
            </a:r>
          </a:p>
          <a:p>
            <a:pPr lvl="2"/>
            <a:r>
              <a:rPr lang="en-US" noProof="0"/>
              <a:t>Troisième niveau</a:t>
            </a:r>
          </a:p>
          <a:p>
            <a:pPr lvl="3"/>
            <a:r>
              <a:rPr lang="en-US" noProof="0"/>
              <a:t>Quatrième niveau</a:t>
            </a:r>
          </a:p>
          <a:p>
            <a:pPr lvl="4"/>
            <a:r>
              <a:rPr lang="en-US" noProof="0"/>
              <a:t>Cinquième niveau</a:t>
            </a:r>
          </a:p>
        </p:txBody>
      </p:sp>
      <p:sp>
        <p:nvSpPr>
          <p:cNvPr id="4" name="Espace réservé du contenu 3"/>
          <p:cNvSpPr>
            <a:spLocks noGrp="1"/>
          </p:cNvSpPr>
          <p:nvPr>
            <p:ph sz="half" idx="2" hasCustomPrompt="1"/>
          </p:nvPr>
        </p:nvSpPr>
        <p:spPr>
          <a:xfrm>
            <a:off x="6172200" y="1825625"/>
            <a:ext cx="5181600" cy="4351338"/>
          </a:xfrm>
        </p:spPr>
        <p:txBody>
          <a:bodyPr/>
          <a:lstStyle/>
          <a:p>
            <a:pPr lvl="0"/>
            <a:r>
              <a:rPr lang="en-US" noProof="0"/>
              <a:t>Modifiez les styles du texte du masque</a:t>
            </a:r>
          </a:p>
          <a:p>
            <a:pPr lvl="1"/>
            <a:r>
              <a:rPr lang="en-US" noProof="0"/>
              <a:t>Deuxième niveau</a:t>
            </a:r>
          </a:p>
          <a:p>
            <a:pPr lvl="2"/>
            <a:r>
              <a:rPr lang="en-US" noProof="0"/>
              <a:t>Troisième niveau</a:t>
            </a:r>
          </a:p>
          <a:p>
            <a:pPr lvl="3"/>
            <a:r>
              <a:rPr lang="en-US" noProof="0"/>
              <a:t>Quatrième niveau</a:t>
            </a:r>
          </a:p>
          <a:p>
            <a:pPr lvl="4"/>
            <a:r>
              <a:rPr lang="en-US" noProof="0"/>
              <a:t>Cinquième niveau</a:t>
            </a:r>
          </a:p>
        </p:txBody>
      </p:sp>
      <p:sp>
        <p:nvSpPr>
          <p:cNvPr id="5" name="Espace réservé de la date 4"/>
          <p:cNvSpPr>
            <a:spLocks noGrp="1"/>
          </p:cNvSpPr>
          <p:nvPr>
            <p:ph type="dt" sz="half" idx="10"/>
          </p:nvPr>
        </p:nvSpPr>
        <p:spPr/>
        <p:txBody>
          <a:bodyPr/>
          <a:lstStyle/>
          <a:p>
            <a:fld id="{060324C0-0C40-48B5-9A0A-D8C577151444}" type="datetimeFigureOut">
              <a:rPr lang="en-US" noProof="0" smtClean="0"/>
              <a:t>10/14/2017</a:t>
            </a:fld>
            <a:endParaRPr lang="en-US" noProof="0"/>
          </a:p>
        </p:txBody>
      </p:sp>
      <p:sp>
        <p:nvSpPr>
          <p:cNvPr id="6" name="Espace réservé du pied de page 5"/>
          <p:cNvSpPr>
            <a:spLocks noGrp="1"/>
          </p:cNvSpPr>
          <p:nvPr>
            <p:ph type="ftr" sz="quarter" idx="11"/>
          </p:nvPr>
        </p:nvSpPr>
        <p:spPr/>
        <p:txBody>
          <a:bodyPr/>
          <a:lstStyle/>
          <a:p>
            <a:endParaRPr lang="en-US" noProof="0"/>
          </a:p>
        </p:txBody>
      </p:sp>
      <p:sp>
        <p:nvSpPr>
          <p:cNvPr id="7" name="Espace réservé du numéro de diapositive 6"/>
          <p:cNvSpPr>
            <a:spLocks noGrp="1"/>
          </p:cNvSpPr>
          <p:nvPr>
            <p:ph type="sldNum" sz="quarter" idx="12"/>
          </p:nvPr>
        </p:nvSpPr>
        <p:spPr/>
        <p:txBody>
          <a:bodyPr/>
          <a:lstStyle/>
          <a:p>
            <a:fld id="{3CEB0181-743C-40C2-BFF3-A6D2C94F9DBF}" type="slidenum">
              <a:rPr lang="en-US" noProof="0" smtClean="0"/>
              <a:t>‹#›</a:t>
            </a:fld>
            <a:endParaRPr lang="en-US" noProof="0"/>
          </a:p>
        </p:txBody>
      </p:sp>
      <p:pic>
        <p:nvPicPr>
          <p:cNvPr id="8" name="Imag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158752" y="613838"/>
            <a:ext cx="829902" cy="828136"/>
          </a:xfrm>
          <a:prstGeom prst="rect">
            <a:avLst/>
          </a:prstGeom>
        </p:spPr>
      </p:pic>
    </p:spTree>
    <p:extLst>
      <p:ext uri="{BB962C8B-B14F-4D97-AF65-F5344CB8AC3E}">
        <p14:creationId xmlns:p14="http://schemas.microsoft.com/office/powerpoint/2010/main" val="21425040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839788" y="365125"/>
            <a:ext cx="10515600" cy="1325563"/>
          </a:xfrm>
        </p:spPr>
        <p:txBody>
          <a:bodyPr/>
          <a:lstStyle/>
          <a:p>
            <a:r>
              <a:rPr lang="en-US" noProof="0"/>
              <a:t>Click to edit Master title style</a:t>
            </a:r>
          </a:p>
        </p:txBody>
      </p:sp>
      <p:sp>
        <p:nvSpPr>
          <p:cNvPr id="3" name="Espace réservé du texte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Modifiez les styles du texte du masque</a:t>
            </a:r>
          </a:p>
        </p:txBody>
      </p:sp>
      <p:sp>
        <p:nvSpPr>
          <p:cNvPr id="4" name="Espace réservé du contenu 3"/>
          <p:cNvSpPr>
            <a:spLocks noGrp="1"/>
          </p:cNvSpPr>
          <p:nvPr>
            <p:ph sz="half" idx="2" hasCustomPrompt="1"/>
          </p:nvPr>
        </p:nvSpPr>
        <p:spPr>
          <a:xfrm>
            <a:off x="839788" y="2505075"/>
            <a:ext cx="5157787" cy="3684588"/>
          </a:xfrm>
        </p:spPr>
        <p:txBody>
          <a:bodyPr/>
          <a:lstStyle/>
          <a:p>
            <a:pPr lvl="0"/>
            <a:r>
              <a:rPr lang="en-US" noProof="0"/>
              <a:t>Modifiez les styles du texte du masque</a:t>
            </a:r>
          </a:p>
          <a:p>
            <a:pPr lvl="1"/>
            <a:r>
              <a:rPr lang="en-US" noProof="0"/>
              <a:t>Deuxième niveau</a:t>
            </a:r>
          </a:p>
          <a:p>
            <a:pPr lvl="2"/>
            <a:r>
              <a:rPr lang="en-US" noProof="0"/>
              <a:t>Troisième niveau</a:t>
            </a:r>
          </a:p>
          <a:p>
            <a:pPr lvl="3"/>
            <a:r>
              <a:rPr lang="en-US" noProof="0"/>
              <a:t>Quatrième niveau</a:t>
            </a:r>
          </a:p>
          <a:p>
            <a:pPr lvl="4"/>
            <a:r>
              <a:rPr lang="en-US" noProof="0"/>
              <a:t>Cinquième niveau</a:t>
            </a:r>
          </a:p>
        </p:txBody>
      </p:sp>
      <p:sp>
        <p:nvSpPr>
          <p:cNvPr id="5" name="Espace réservé du texte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Modifiez les styles du texte du masque</a:t>
            </a:r>
          </a:p>
        </p:txBody>
      </p:sp>
      <p:sp>
        <p:nvSpPr>
          <p:cNvPr id="6" name="Espace réservé du contenu 5"/>
          <p:cNvSpPr>
            <a:spLocks noGrp="1"/>
          </p:cNvSpPr>
          <p:nvPr>
            <p:ph sz="quarter" idx="4" hasCustomPrompt="1"/>
          </p:nvPr>
        </p:nvSpPr>
        <p:spPr>
          <a:xfrm>
            <a:off x="6172200" y="2505075"/>
            <a:ext cx="5183188" cy="3684588"/>
          </a:xfrm>
        </p:spPr>
        <p:txBody>
          <a:bodyPr/>
          <a:lstStyle/>
          <a:p>
            <a:pPr lvl="0"/>
            <a:r>
              <a:rPr lang="en-US" noProof="0"/>
              <a:t>Modifiez les styles du texte du masque</a:t>
            </a:r>
          </a:p>
          <a:p>
            <a:pPr lvl="1"/>
            <a:r>
              <a:rPr lang="en-US" noProof="0"/>
              <a:t>Deuxième niveau</a:t>
            </a:r>
          </a:p>
          <a:p>
            <a:pPr lvl="2"/>
            <a:r>
              <a:rPr lang="en-US" noProof="0"/>
              <a:t>Troisième niveau</a:t>
            </a:r>
          </a:p>
          <a:p>
            <a:pPr lvl="3"/>
            <a:r>
              <a:rPr lang="en-US" noProof="0"/>
              <a:t>Quatrième niveau</a:t>
            </a:r>
          </a:p>
          <a:p>
            <a:pPr lvl="4"/>
            <a:r>
              <a:rPr lang="en-US" noProof="0"/>
              <a:t>Cinquième niveau</a:t>
            </a:r>
          </a:p>
        </p:txBody>
      </p:sp>
      <p:sp>
        <p:nvSpPr>
          <p:cNvPr id="7" name="Espace réservé de la date 6"/>
          <p:cNvSpPr>
            <a:spLocks noGrp="1"/>
          </p:cNvSpPr>
          <p:nvPr>
            <p:ph type="dt" sz="half" idx="10"/>
          </p:nvPr>
        </p:nvSpPr>
        <p:spPr/>
        <p:txBody>
          <a:bodyPr/>
          <a:lstStyle/>
          <a:p>
            <a:fld id="{060324C0-0C40-48B5-9A0A-D8C577151444}" type="datetimeFigureOut">
              <a:rPr lang="en-US" noProof="0" smtClean="0"/>
              <a:t>10/14/2017</a:t>
            </a:fld>
            <a:endParaRPr lang="en-US" noProof="0"/>
          </a:p>
        </p:txBody>
      </p:sp>
      <p:sp>
        <p:nvSpPr>
          <p:cNvPr id="8" name="Espace réservé du pied de page 7"/>
          <p:cNvSpPr>
            <a:spLocks noGrp="1"/>
          </p:cNvSpPr>
          <p:nvPr>
            <p:ph type="ftr" sz="quarter" idx="11"/>
          </p:nvPr>
        </p:nvSpPr>
        <p:spPr/>
        <p:txBody>
          <a:bodyPr/>
          <a:lstStyle/>
          <a:p>
            <a:endParaRPr lang="en-US" noProof="0"/>
          </a:p>
        </p:txBody>
      </p:sp>
      <p:sp>
        <p:nvSpPr>
          <p:cNvPr id="9" name="Espace réservé du numéro de diapositive 8"/>
          <p:cNvSpPr>
            <a:spLocks noGrp="1"/>
          </p:cNvSpPr>
          <p:nvPr>
            <p:ph type="sldNum" sz="quarter" idx="12"/>
          </p:nvPr>
        </p:nvSpPr>
        <p:spPr/>
        <p:txBody>
          <a:bodyPr/>
          <a:lstStyle/>
          <a:p>
            <a:fld id="{3CEB0181-743C-40C2-BFF3-A6D2C94F9DBF}" type="slidenum">
              <a:rPr lang="en-US" noProof="0" smtClean="0"/>
              <a:t>‹#›</a:t>
            </a:fld>
            <a:endParaRPr lang="en-US" noProof="0"/>
          </a:p>
        </p:txBody>
      </p:sp>
      <p:pic>
        <p:nvPicPr>
          <p:cNvPr id="10" name="Imag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158752" y="613838"/>
            <a:ext cx="829902" cy="828136"/>
          </a:xfrm>
          <a:prstGeom prst="rect">
            <a:avLst/>
          </a:prstGeom>
        </p:spPr>
      </p:pic>
    </p:spTree>
    <p:extLst>
      <p:ext uri="{BB962C8B-B14F-4D97-AF65-F5344CB8AC3E}">
        <p14:creationId xmlns:p14="http://schemas.microsoft.com/office/powerpoint/2010/main" val="9079755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noProof="0"/>
              <a:t>Click to edit Master title style</a:t>
            </a:r>
          </a:p>
        </p:txBody>
      </p:sp>
      <p:sp>
        <p:nvSpPr>
          <p:cNvPr id="3" name="Espace réservé de la date 2"/>
          <p:cNvSpPr>
            <a:spLocks noGrp="1"/>
          </p:cNvSpPr>
          <p:nvPr>
            <p:ph type="dt" sz="half" idx="10"/>
          </p:nvPr>
        </p:nvSpPr>
        <p:spPr/>
        <p:txBody>
          <a:bodyPr/>
          <a:lstStyle/>
          <a:p>
            <a:fld id="{060324C0-0C40-48B5-9A0A-D8C577151444}" type="datetimeFigureOut">
              <a:rPr lang="en-US" noProof="0" smtClean="0"/>
              <a:t>10/14/2017</a:t>
            </a:fld>
            <a:endParaRPr lang="en-US" noProof="0"/>
          </a:p>
        </p:txBody>
      </p:sp>
      <p:sp>
        <p:nvSpPr>
          <p:cNvPr id="4" name="Espace réservé du pied de page 3"/>
          <p:cNvSpPr>
            <a:spLocks noGrp="1"/>
          </p:cNvSpPr>
          <p:nvPr>
            <p:ph type="ftr" sz="quarter" idx="11"/>
          </p:nvPr>
        </p:nvSpPr>
        <p:spPr/>
        <p:txBody>
          <a:bodyPr/>
          <a:lstStyle/>
          <a:p>
            <a:endParaRPr lang="en-US" noProof="0"/>
          </a:p>
        </p:txBody>
      </p:sp>
      <p:sp>
        <p:nvSpPr>
          <p:cNvPr id="5" name="Espace réservé du numéro de diapositive 4"/>
          <p:cNvSpPr>
            <a:spLocks noGrp="1"/>
          </p:cNvSpPr>
          <p:nvPr>
            <p:ph type="sldNum" sz="quarter" idx="12"/>
          </p:nvPr>
        </p:nvSpPr>
        <p:spPr/>
        <p:txBody>
          <a:bodyPr/>
          <a:lstStyle/>
          <a:p>
            <a:fld id="{3CEB0181-743C-40C2-BFF3-A6D2C94F9DBF}" type="slidenum">
              <a:rPr lang="en-US" noProof="0" smtClean="0"/>
              <a:t>‹#›</a:t>
            </a:fld>
            <a:endParaRPr lang="en-US" noProof="0"/>
          </a:p>
        </p:txBody>
      </p:sp>
      <p:pic>
        <p:nvPicPr>
          <p:cNvPr id="6" name="Imag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158752" y="613838"/>
            <a:ext cx="829902" cy="828136"/>
          </a:xfrm>
          <a:prstGeom prst="rect">
            <a:avLst/>
          </a:prstGeom>
        </p:spPr>
      </p:pic>
    </p:spTree>
    <p:extLst>
      <p:ext uri="{BB962C8B-B14F-4D97-AF65-F5344CB8AC3E}">
        <p14:creationId xmlns:p14="http://schemas.microsoft.com/office/powerpoint/2010/main" val="35467000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060324C0-0C40-48B5-9A0A-D8C577151444}" type="datetimeFigureOut">
              <a:rPr lang="en-US" noProof="0" smtClean="0"/>
              <a:t>10/14/2017</a:t>
            </a:fld>
            <a:endParaRPr lang="en-US" noProof="0"/>
          </a:p>
        </p:txBody>
      </p:sp>
      <p:sp>
        <p:nvSpPr>
          <p:cNvPr id="3" name="Espace réservé du pied de page 2"/>
          <p:cNvSpPr>
            <a:spLocks noGrp="1"/>
          </p:cNvSpPr>
          <p:nvPr>
            <p:ph type="ftr" sz="quarter" idx="11"/>
          </p:nvPr>
        </p:nvSpPr>
        <p:spPr/>
        <p:txBody>
          <a:bodyPr/>
          <a:lstStyle/>
          <a:p>
            <a:endParaRPr lang="en-US" noProof="0"/>
          </a:p>
        </p:txBody>
      </p:sp>
      <p:sp>
        <p:nvSpPr>
          <p:cNvPr id="4" name="Espace réservé du numéro de diapositive 3"/>
          <p:cNvSpPr>
            <a:spLocks noGrp="1"/>
          </p:cNvSpPr>
          <p:nvPr>
            <p:ph type="sldNum" sz="quarter" idx="12"/>
          </p:nvPr>
        </p:nvSpPr>
        <p:spPr/>
        <p:txBody>
          <a:bodyPr/>
          <a:lstStyle/>
          <a:p>
            <a:fld id="{3CEB0181-743C-40C2-BFF3-A6D2C94F9DBF}" type="slidenum">
              <a:rPr lang="en-US" noProof="0" smtClean="0"/>
              <a:t>‹#›</a:t>
            </a:fld>
            <a:endParaRPr lang="en-US" noProof="0"/>
          </a:p>
        </p:txBody>
      </p:sp>
    </p:spTree>
    <p:extLst>
      <p:ext uri="{BB962C8B-B14F-4D97-AF65-F5344CB8AC3E}">
        <p14:creationId xmlns:p14="http://schemas.microsoft.com/office/powerpoint/2010/main" val="20840747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en-US" noProof="0"/>
              <a:t>Click to edit Master title style</a:t>
            </a:r>
          </a:p>
        </p:txBody>
      </p:sp>
      <p:sp>
        <p:nvSpPr>
          <p:cNvPr id="3" name="Espace réservé du contenu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noProof="0"/>
              <a:t>Modifiez les styles du texte du masque</a:t>
            </a:r>
          </a:p>
          <a:p>
            <a:pPr lvl="1"/>
            <a:r>
              <a:rPr lang="en-US" noProof="0"/>
              <a:t>Deuxième niveau</a:t>
            </a:r>
          </a:p>
          <a:p>
            <a:pPr lvl="2"/>
            <a:r>
              <a:rPr lang="en-US" noProof="0"/>
              <a:t>Troisième niveau</a:t>
            </a:r>
          </a:p>
          <a:p>
            <a:pPr lvl="3"/>
            <a:r>
              <a:rPr lang="en-US" noProof="0"/>
              <a:t>Quatrième niveau</a:t>
            </a:r>
          </a:p>
          <a:p>
            <a:pPr lvl="4"/>
            <a:r>
              <a:rPr lang="en-US" noProof="0"/>
              <a:t>Cinquième niveau</a:t>
            </a:r>
          </a:p>
        </p:txBody>
      </p:sp>
      <p:sp>
        <p:nvSpPr>
          <p:cNvPr id="4" name="Espace réservé du texte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Modifiez les styles du texte du masque</a:t>
            </a:r>
          </a:p>
        </p:txBody>
      </p:sp>
      <p:sp>
        <p:nvSpPr>
          <p:cNvPr id="5" name="Espace réservé de la date 4"/>
          <p:cNvSpPr>
            <a:spLocks noGrp="1"/>
          </p:cNvSpPr>
          <p:nvPr>
            <p:ph type="dt" sz="half" idx="10"/>
          </p:nvPr>
        </p:nvSpPr>
        <p:spPr/>
        <p:txBody>
          <a:bodyPr/>
          <a:lstStyle/>
          <a:p>
            <a:fld id="{060324C0-0C40-48B5-9A0A-D8C577151444}" type="datetimeFigureOut">
              <a:rPr lang="en-US" noProof="0" smtClean="0"/>
              <a:t>10/14/2017</a:t>
            </a:fld>
            <a:endParaRPr lang="en-US" noProof="0"/>
          </a:p>
        </p:txBody>
      </p:sp>
      <p:sp>
        <p:nvSpPr>
          <p:cNvPr id="6" name="Espace réservé du pied de page 5"/>
          <p:cNvSpPr>
            <a:spLocks noGrp="1"/>
          </p:cNvSpPr>
          <p:nvPr>
            <p:ph type="ftr" sz="quarter" idx="11"/>
          </p:nvPr>
        </p:nvSpPr>
        <p:spPr/>
        <p:txBody>
          <a:bodyPr/>
          <a:lstStyle/>
          <a:p>
            <a:endParaRPr lang="en-US" noProof="0"/>
          </a:p>
        </p:txBody>
      </p:sp>
      <p:sp>
        <p:nvSpPr>
          <p:cNvPr id="7" name="Espace réservé du numéro de diapositive 6"/>
          <p:cNvSpPr>
            <a:spLocks noGrp="1"/>
          </p:cNvSpPr>
          <p:nvPr>
            <p:ph type="sldNum" sz="quarter" idx="12"/>
          </p:nvPr>
        </p:nvSpPr>
        <p:spPr/>
        <p:txBody>
          <a:bodyPr/>
          <a:lstStyle/>
          <a:p>
            <a:fld id="{3CEB0181-743C-40C2-BFF3-A6D2C94F9DBF}" type="slidenum">
              <a:rPr lang="en-US" noProof="0" smtClean="0"/>
              <a:t>‹#›</a:t>
            </a:fld>
            <a:endParaRPr lang="en-US" noProof="0"/>
          </a:p>
        </p:txBody>
      </p:sp>
      <p:pic>
        <p:nvPicPr>
          <p:cNvPr id="8" name="Imag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158752" y="613838"/>
            <a:ext cx="829902" cy="828136"/>
          </a:xfrm>
          <a:prstGeom prst="rect">
            <a:avLst/>
          </a:prstGeom>
        </p:spPr>
      </p:pic>
    </p:spTree>
    <p:extLst>
      <p:ext uri="{BB962C8B-B14F-4D97-AF65-F5344CB8AC3E}">
        <p14:creationId xmlns:p14="http://schemas.microsoft.com/office/powerpoint/2010/main" val="23918969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en-US" noProof="0"/>
              <a:t>Click to edit Master title style</a:t>
            </a:r>
          </a:p>
        </p:txBody>
      </p:sp>
      <p:sp>
        <p:nvSpPr>
          <p:cNvPr id="3" name="Espace réservé pour une image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p>
        </p:txBody>
      </p:sp>
      <p:sp>
        <p:nvSpPr>
          <p:cNvPr id="4" name="Espace réservé du texte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Modifiez les styles du texte du masque</a:t>
            </a:r>
          </a:p>
        </p:txBody>
      </p:sp>
      <p:sp>
        <p:nvSpPr>
          <p:cNvPr id="5" name="Espace réservé de la date 4"/>
          <p:cNvSpPr>
            <a:spLocks noGrp="1"/>
          </p:cNvSpPr>
          <p:nvPr>
            <p:ph type="dt" sz="half" idx="10"/>
          </p:nvPr>
        </p:nvSpPr>
        <p:spPr/>
        <p:txBody>
          <a:bodyPr/>
          <a:lstStyle/>
          <a:p>
            <a:fld id="{060324C0-0C40-48B5-9A0A-D8C577151444}" type="datetimeFigureOut">
              <a:rPr lang="en-US" noProof="0" smtClean="0"/>
              <a:t>10/14/2017</a:t>
            </a:fld>
            <a:endParaRPr lang="en-US" noProof="0"/>
          </a:p>
        </p:txBody>
      </p:sp>
      <p:sp>
        <p:nvSpPr>
          <p:cNvPr id="6" name="Espace réservé du pied de page 5"/>
          <p:cNvSpPr>
            <a:spLocks noGrp="1"/>
          </p:cNvSpPr>
          <p:nvPr>
            <p:ph type="ftr" sz="quarter" idx="11"/>
          </p:nvPr>
        </p:nvSpPr>
        <p:spPr/>
        <p:txBody>
          <a:bodyPr/>
          <a:lstStyle/>
          <a:p>
            <a:endParaRPr lang="en-US" noProof="0"/>
          </a:p>
        </p:txBody>
      </p:sp>
      <p:sp>
        <p:nvSpPr>
          <p:cNvPr id="7" name="Espace réservé du numéro de diapositive 6"/>
          <p:cNvSpPr>
            <a:spLocks noGrp="1"/>
          </p:cNvSpPr>
          <p:nvPr>
            <p:ph type="sldNum" sz="quarter" idx="12"/>
          </p:nvPr>
        </p:nvSpPr>
        <p:spPr/>
        <p:txBody>
          <a:bodyPr/>
          <a:lstStyle/>
          <a:p>
            <a:fld id="{3CEB0181-743C-40C2-BFF3-A6D2C94F9DBF}" type="slidenum">
              <a:rPr lang="en-US" noProof="0" smtClean="0"/>
              <a:t>‹#›</a:t>
            </a:fld>
            <a:endParaRPr lang="en-US" noProof="0"/>
          </a:p>
        </p:txBody>
      </p:sp>
      <p:pic>
        <p:nvPicPr>
          <p:cNvPr id="8" name="Imag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158752" y="613838"/>
            <a:ext cx="829902" cy="828136"/>
          </a:xfrm>
          <a:prstGeom prst="rect">
            <a:avLst/>
          </a:prstGeom>
        </p:spPr>
      </p:pic>
    </p:spTree>
    <p:extLst>
      <p:ext uri="{BB962C8B-B14F-4D97-AF65-F5344CB8AC3E}">
        <p14:creationId xmlns:p14="http://schemas.microsoft.com/office/powerpoint/2010/main" val="9768691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slideLayout" Target="../slideLayouts/slideLayout23.xml"/><Relationship Id="rId18" Type="http://schemas.openxmlformats.org/officeDocument/2006/relationships/slideLayout" Target="../slideLayouts/slideLayout28.xml"/><Relationship Id="rId3" Type="http://schemas.openxmlformats.org/officeDocument/2006/relationships/slideLayout" Target="../slideLayouts/slideLayout13.xml"/><Relationship Id="rId7" Type="http://schemas.openxmlformats.org/officeDocument/2006/relationships/slideLayout" Target="../slideLayouts/slideLayout17.xml"/><Relationship Id="rId12" Type="http://schemas.openxmlformats.org/officeDocument/2006/relationships/slideLayout" Target="../slideLayouts/slideLayout22.xml"/><Relationship Id="rId17" Type="http://schemas.openxmlformats.org/officeDocument/2006/relationships/slideLayout" Target="../slideLayouts/slideLayout27.xml"/><Relationship Id="rId2" Type="http://schemas.openxmlformats.org/officeDocument/2006/relationships/slideLayout" Target="../slideLayouts/slideLayout12.xml"/><Relationship Id="rId16" Type="http://schemas.openxmlformats.org/officeDocument/2006/relationships/slideLayout" Target="../slideLayouts/slideLayout26.xml"/><Relationship Id="rId20" Type="http://schemas.openxmlformats.org/officeDocument/2006/relationships/image" Target="../media/image2.jpeg"/><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5" Type="http://schemas.openxmlformats.org/officeDocument/2006/relationships/slideLayout" Target="../slideLayouts/slideLayout15.xml"/><Relationship Id="rId15" Type="http://schemas.openxmlformats.org/officeDocument/2006/relationships/slideLayout" Target="../slideLayouts/slideLayout25.xml"/><Relationship Id="rId10" Type="http://schemas.openxmlformats.org/officeDocument/2006/relationships/slideLayout" Target="../slideLayouts/slideLayout20.xml"/><Relationship Id="rId19" Type="http://schemas.openxmlformats.org/officeDocument/2006/relationships/theme" Target="../theme/theme2.xml"/><Relationship Id="rId4" Type="http://schemas.openxmlformats.org/officeDocument/2006/relationships/slideLayout" Target="../slideLayouts/slideLayout14.xml"/><Relationship Id="rId9" Type="http://schemas.openxmlformats.org/officeDocument/2006/relationships/slideLayout" Target="../slideLayouts/slideLayout19.xml"/><Relationship Id="rId14"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noProof="0"/>
              <a:t>Modifiez le style du titre</a:t>
            </a:r>
          </a:p>
        </p:txBody>
      </p:sp>
      <p:sp>
        <p:nvSpPr>
          <p:cNvPr id="3" name="Espace réservé du texte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noProof="0"/>
              <a:t>Modifiez les styles du texte du masque</a:t>
            </a:r>
          </a:p>
          <a:p>
            <a:pPr lvl="1"/>
            <a:r>
              <a:rPr lang="en-US" noProof="0"/>
              <a:t>Deuxième niveau</a:t>
            </a:r>
          </a:p>
          <a:p>
            <a:pPr lvl="2"/>
            <a:r>
              <a:rPr lang="en-US" noProof="0"/>
              <a:t>Troisième niveau</a:t>
            </a:r>
          </a:p>
          <a:p>
            <a:pPr lvl="3"/>
            <a:r>
              <a:rPr lang="en-US" noProof="0"/>
              <a:t>Quatrième niveau</a:t>
            </a:r>
          </a:p>
          <a:p>
            <a:pPr lvl="4"/>
            <a:r>
              <a:rPr lang="en-US" noProof="0"/>
              <a:t>Cinquième niveau</a:t>
            </a:r>
          </a:p>
        </p:txBody>
      </p:sp>
      <p:sp>
        <p:nvSpPr>
          <p:cNvPr id="4" name="Espace réservé de la date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Segoe UI Light" panose="020B0502040204020203" pitchFamily="34" charset="0"/>
                <a:cs typeface="Segoe UI Light" panose="020B0502040204020203" pitchFamily="34" charset="0"/>
              </a:defRPr>
            </a:lvl1pPr>
          </a:lstStyle>
          <a:p>
            <a:fld id="{060324C0-0C40-48B5-9A0A-D8C577151444}" type="datetimeFigureOut">
              <a:rPr lang="en-US" noProof="0" smtClean="0"/>
              <a:pPr/>
              <a:t>10/14/2017</a:t>
            </a:fld>
            <a:endParaRPr lang="en-US" noProof="0"/>
          </a:p>
        </p:txBody>
      </p:sp>
      <p:sp>
        <p:nvSpPr>
          <p:cNvPr id="5" name="Espace réservé du pied de page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Segoe UI Light" panose="020B0502040204020203" pitchFamily="34" charset="0"/>
                <a:cs typeface="Segoe UI Light" panose="020B0502040204020203" pitchFamily="34" charset="0"/>
              </a:defRPr>
            </a:lvl1pPr>
          </a:lstStyle>
          <a:p>
            <a:endParaRPr lang="en-US" noProof="0"/>
          </a:p>
        </p:txBody>
      </p:sp>
      <p:sp>
        <p:nvSpPr>
          <p:cNvPr id="6" name="Espace réservé du numéro de diapositive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Segoe UI Light" panose="020B0502040204020203" pitchFamily="34" charset="0"/>
                <a:cs typeface="Segoe UI Light" panose="020B0502040204020203" pitchFamily="34" charset="0"/>
              </a:defRPr>
            </a:lvl1pPr>
          </a:lstStyle>
          <a:p>
            <a:fld id="{3CEB0181-743C-40C2-BFF3-A6D2C94F9DBF}" type="slidenum">
              <a:rPr lang="en-US" noProof="0" smtClean="0"/>
              <a:pPr/>
              <a:t>‹#›</a:t>
            </a:fld>
            <a:endParaRPr lang="en-US" noProof="0"/>
          </a:p>
        </p:txBody>
      </p:sp>
    </p:spTree>
    <p:extLst>
      <p:ext uri="{BB962C8B-B14F-4D97-AF65-F5344CB8AC3E}">
        <p14:creationId xmlns:p14="http://schemas.microsoft.com/office/powerpoint/2010/main" val="264296505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14400" rtl="0" eaLnBrk="1" latinLnBrk="0" hangingPunct="1">
        <a:lnSpc>
          <a:spcPct val="90000"/>
        </a:lnSpc>
        <a:spcBef>
          <a:spcPct val="0"/>
        </a:spcBef>
        <a:buNone/>
        <a:defRPr sz="4400" kern="1200">
          <a:solidFill>
            <a:schemeClr val="tx1"/>
          </a:solidFill>
          <a:latin typeface="Segoe UI Light" panose="020B0502040204020203" pitchFamily="34" charset="0"/>
          <a:ea typeface="+mj-ea"/>
          <a:cs typeface="Segoe UI Light"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UI Light" panose="020B0502040204020203" pitchFamily="34" charset="0"/>
          <a:ea typeface="+mn-ea"/>
          <a:cs typeface="Segoe UI Light"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Light" panose="020B0502040204020203" pitchFamily="34" charset="0"/>
          <a:ea typeface="+mn-ea"/>
          <a:cs typeface="Segoe UI Light"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Light" panose="020B0502040204020203" pitchFamily="34" charset="0"/>
          <a:ea typeface="+mn-ea"/>
          <a:cs typeface="Segoe UI Light"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Light" panose="020B0502040204020203" pitchFamily="34" charset="0"/>
          <a:ea typeface="+mn-ea"/>
          <a:cs typeface="Segoe UI Light"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Light" panose="020B0502040204020203" pitchFamily="34" charset="0"/>
          <a:ea typeface="+mn-ea"/>
          <a:cs typeface="Segoe UI Light"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20">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5484828"/>
      </p:ext>
    </p:extLst>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 id="2147483674" r:id="rId15"/>
    <p:sldLayoutId id="2147483675" r:id="rId16"/>
    <p:sldLayoutId id="2147483676" r:id="rId17"/>
    <p:sldLayoutId id="2147483678" r:id="rId18"/>
  </p:sldLayoutIdLst>
  <p:hf hdr="0" ftr="0"/>
  <p:txStyles>
    <p:titleStyle>
      <a:lvl1pPr marL="720000" algn="l" defTabSz="914400" rtl="0" eaLnBrk="1" latinLnBrk="0" hangingPunct="1">
        <a:lnSpc>
          <a:spcPct val="90000"/>
        </a:lnSpc>
        <a:spcBef>
          <a:spcPct val="0"/>
        </a:spcBef>
        <a:buNone/>
        <a:defRPr sz="4000" kern="1200">
          <a:solidFill>
            <a:schemeClr val="tx2"/>
          </a:solidFill>
          <a:latin typeface="Segoe UI Light" panose="020B0502040204020203" pitchFamily="34" charset="0"/>
          <a:ea typeface="+mj-ea"/>
          <a:cs typeface="+mj-cs"/>
        </a:defRPr>
      </a:lvl1pPr>
    </p:titleStyle>
    <p:bodyStyle>
      <a:lvl1pPr marL="0" indent="0" algn="l" defTabSz="914400" rtl="0" eaLnBrk="1" latinLnBrk="0" hangingPunct="1">
        <a:lnSpc>
          <a:spcPct val="90000"/>
        </a:lnSpc>
        <a:spcBef>
          <a:spcPts val="1000"/>
        </a:spcBef>
        <a:buFontTx/>
        <a:buNone/>
        <a:defRPr sz="3600" kern="1200" baseline="0">
          <a:solidFill>
            <a:srgbClr val="54A1D1"/>
          </a:solidFill>
          <a:latin typeface="Segoe UI Light" panose="020B0502040204020203" pitchFamily="34" charset="0"/>
          <a:ea typeface="+mn-ea"/>
          <a:cs typeface="+mn-cs"/>
        </a:defRPr>
      </a:lvl1pPr>
      <a:lvl2pPr marL="0" indent="0" algn="l" defTabSz="914400" rtl="0" eaLnBrk="1" latinLnBrk="0" hangingPunct="1">
        <a:lnSpc>
          <a:spcPct val="100000"/>
        </a:lnSpc>
        <a:spcBef>
          <a:spcPts val="100"/>
        </a:spcBef>
        <a:buFontTx/>
        <a:buNone/>
        <a:defRPr sz="2400" kern="1200">
          <a:solidFill>
            <a:srgbClr val="54A1D1"/>
          </a:solidFill>
          <a:latin typeface="Segoe UI" panose="020B0502040204020203" pitchFamily="34" charset="0"/>
          <a:ea typeface="Segoe UI" panose="020B0502040204020203" pitchFamily="34" charset="0"/>
          <a:cs typeface="Segoe UI" panose="020B0502040204020203" pitchFamily="34" charset="0"/>
        </a:defRPr>
      </a:lvl2pPr>
      <a:lvl3pPr marL="108000" indent="0" algn="l" defTabSz="914400" rtl="0" eaLnBrk="1" latinLnBrk="0" hangingPunct="1">
        <a:lnSpc>
          <a:spcPct val="90000"/>
        </a:lnSpc>
        <a:spcBef>
          <a:spcPts val="500"/>
        </a:spcBef>
        <a:buFont typeface="Arial" panose="020B0604020202020204" pitchFamily="34" charset="0"/>
        <a:buNone/>
        <a:defRPr sz="1800" b="0" kern="1200">
          <a:solidFill>
            <a:srgbClr val="54A1D1"/>
          </a:solidFill>
          <a:latin typeface="Segoe UI" panose="020B0502040204020203" pitchFamily="34" charset="0"/>
          <a:ea typeface="Segoe UI" panose="020B0502040204020203" pitchFamily="34" charset="0"/>
          <a:cs typeface="Segoe UI" panose="020B0502040204020203" pitchFamily="34" charset="0"/>
        </a:defRPr>
      </a:lvl3pPr>
      <a:lvl4pPr marL="576000" indent="-180000" algn="l" defTabSz="914400" rtl="0" eaLnBrk="1" latinLnBrk="0" hangingPunct="1">
        <a:lnSpc>
          <a:spcPct val="90000"/>
        </a:lnSpc>
        <a:spcBef>
          <a:spcPts val="500"/>
        </a:spcBef>
        <a:buFont typeface="Arial" panose="020B0604020202020204" pitchFamily="34" charset="0"/>
        <a:buChar char="•"/>
        <a:defRPr sz="1500" kern="1200">
          <a:solidFill>
            <a:schemeClr val="tx1">
              <a:lumMod val="75000"/>
              <a:lumOff val="25000"/>
            </a:schemeClr>
          </a:solidFill>
          <a:latin typeface="Segoe UI" panose="020B0502040204020203" pitchFamily="34" charset="0"/>
          <a:ea typeface="Segoe UI" panose="020B0502040204020203" pitchFamily="34" charset="0"/>
          <a:cs typeface="Segoe UI" panose="020B0502040204020203" pitchFamily="34" charset="0"/>
        </a:defRPr>
      </a:lvl4pPr>
      <a:lvl5pPr marL="720000" indent="0" algn="l" defTabSz="914400" rtl="0" eaLnBrk="1" latinLnBrk="0" hangingPunct="1">
        <a:lnSpc>
          <a:spcPct val="90000"/>
        </a:lnSpc>
        <a:spcBef>
          <a:spcPts val="500"/>
        </a:spcBef>
        <a:buFont typeface="Arial" panose="020B0604020202020204" pitchFamily="34" charset="0"/>
        <a:buNone/>
        <a:defRPr sz="1400" kern="1200">
          <a:solidFill>
            <a:srgbClr val="838383"/>
          </a:solidFill>
          <a:latin typeface="Segoe UI" panose="020B0502040204020203" pitchFamily="34" charset="0"/>
          <a:ea typeface="Segoe UI" panose="020B0502040204020203"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sr-Latn-R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139">
          <p15:clr>
            <a:srgbClr val="F26B43"/>
          </p15:clr>
        </p15:guide>
        <p15:guide id="2" pos="529">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hyperlink" Target="https://www.powershellgallery.com/"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hyperlink" Target="https://autospinstaller.com/" TargetMode="External"/><Relationship Id="rId2" Type="http://schemas.openxmlformats.org/officeDocument/2006/relationships/hyperlink" Target="https://github.com/brianlala/AutoSPInstaller"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hyperlink" Target="https://github.com/brianlala/AutoSPInstaller"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image" Target="../media/image45.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9.png"/><Relationship Id="rId18" Type="http://schemas.openxmlformats.org/officeDocument/2006/relationships/image" Target="../media/image34.svg"/><Relationship Id="rId3" Type="http://schemas.openxmlformats.org/officeDocument/2006/relationships/image" Target="../media/image19.png"/><Relationship Id="rId7" Type="http://schemas.openxmlformats.org/officeDocument/2006/relationships/image" Target="../media/image23.png"/><Relationship Id="rId12" Type="http://schemas.openxmlformats.org/officeDocument/2006/relationships/image" Target="../media/image28.png"/><Relationship Id="rId17" Type="http://schemas.openxmlformats.org/officeDocument/2006/relationships/image" Target="../media/image33.png"/><Relationship Id="rId2" Type="http://schemas.openxmlformats.org/officeDocument/2006/relationships/notesSlide" Target="../notesSlides/notesSlide2.xml"/><Relationship Id="rId16" Type="http://schemas.openxmlformats.org/officeDocument/2006/relationships/image" Target="../media/image32.png"/><Relationship Id="rId20" Type="http://schemas.openxmlformats.org/officeDocument/2006/relationships/image" Target="../media/image36.png"/><Relationship Id="rId1" Type="http://schemas.openxmlformats.org/officeDocument/2006/relationships/slideLayout" Target="../slideLayouts/slideLayout7.xml"/><Relationship Id="rId6" Type="http://schemas.openxmlformats.org/officeDocument/2006/relationships/image" Target="../media/image22.png"/><Relationship Id="rId11" Type="http://schemas.openxmlformats.org/officeDocument/2006/relationships/image" Target="../media/image27.png"/><Relationship Id="rId5" Type="http://schemas.openxmlformats.org/officeDocument/2006/relationships/image" Target="../media/image21.png"/><Relationship Id="rId15" Type="http://schemas.openxmlformats.org/officeDocument/2006/relationships/image" Target="../media/image31.png"/><Relationship Id="rId10" Type="http://schemas.openxmlformats.org/officeDocument/2006/relationships/image" Target="../media/image26.jpeg"/><Relationship Id="rId19" Type="http://schemas.openxmlformats.org/officeDocument/2006/relationships/image" Target="../media/image35.jpeg"/><Relationship Id="rId4" Type="http://schemas.openxmlformats.org/officeDocument/2006/relationships/image" Target="../media/image20.png"/><Relationship Id="rId9" Type="http://schemas.openxmlformats.org/officeDocument/2006/relationships/image" Target="../media/image25.png"/><Relationship Id="rId14" Type="http://schemas.openxmlformats.org/officeDocument/2006/relationships/image" Target="../media/image30.png"/></Relationships>
</file>

<file path=ppt/slides/_rels/slide2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hyperlink" Target="https://autospinstaller.com/"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7.xml"/><Relationship Id="rId4" Type="http://schemas.openxmlformats.org/officeDocument/2006/relationships/image" Target="../media/image5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hyperlink" Target="https://msdn.microsoft.com/en-us/pnp_powershell/pnp-powershell-overview"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hyperlink" Target="https://msdn.microsoft.com/en-us/pnp_powershell/pnp-powershell-overview"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4.xml"/><Relationship Id="rId5" Type="http://schemas.openxmlformats.org/officeDocument/2006/relationships/image" Target="../media/image40.png"/><Relationship Id="rId4" Type="http://schemas.openxmlformats.org/officeDocument/2006/relationships/image" Target="../media/image39.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jpg"/><Relationship Id="rId1" Type="http://schemas.openxmlformats.org/officeDocument/2006/relationships/slideLayout" Target="../slideLayouts/slideLayout7.xml"/><Relationship Id="rId6" Type="http://schemas.openxmlformats.org/officeDocument/2006/relationships/image" Target="../media/image60.svg"/><Relationship Id="rId5" Type="http://schemas.openxmlformats.org/officeDocument/2006/relationships/image" Target="../media/image59.png"/><Relationship Id="rId4" Type="http://schemas.openxmlformats.org/officeDocument/2006/relationships/image" Target="../media/image58.png"/></Relationships>
</file>

<file path=ppt/slides/_rels/slide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5.xml"/></Relationships>
</file>

<file path=ppt/slides/_rels/slide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4.xml"/><Relationship Id="rId4" Type="http://schemas.openxmlformats.org/officeDocument/2006/relationships/image" Target="../media/image4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hyperlink" Target="https://code.visualstudio.com/"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pic>
        <p:nvPicPr>
          <p:cNvPr id="5" name="Picture 4">
            <a:extLst>
              <a:ext uri="{FF2B5EF4-FFF2-40B4-BE49-F238E27FC236}">
                <a16:creationId xmlns:a16="http://schemas.microsoft.com/office/drawing/2014/main" id="{107A51EB-F732-4C32-834A-8C528D990BD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0000"/>
          <a:stretch/>
        </p:blipFill>
        <p:spPr>
          <a:xfrm>
            <a:off x="20" y="10"/>
            <a:ext cx="12191980" cy="6857990"/>
          </a:xfrm>
          <a:prstGeom prst="rect">
            <a:avLst/>
          </a:prstGeom>
        </p:spPr>
      </p:pic>
      <p:sp>
        <p:nvSpPr>
          <p:cNvPr id="26" name="Freeform 5"/>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7488621" y="2277613"/>
            <a:ext cx="4703379" cy="4580387"/>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0000"/>
            </a:schemeClr>
          </a:solidFill>
          <a:ln w="50800" cap="sq" cmpd="dbl">
            <a:noFill/>
            <a:miter lim="800000"/>
          </a:ln>
          <a:effectLst/>
          <a:ex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cxnSp>
        <p:nvCxnSpPr>
          <p:cNvPr id="27" name="Straight Connector 23">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480331" y="5123793"/>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B3B65470-38FE-4418-8FC3-4A8F20104956}"/>
              </a:ext>
            </a:extLst>
          </p:cNvPr>
          <p:cNvSpPr txBox="1"/>
          <p:nvPr/>
        </p:nvSpPr>
        <p:spPr>
          <a:xfrm>
            <a:off x="8012901" y="3776286"/>
            <a:ext cx="3852041" cy="1834056"/>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3000" dirty="0"/>
              <a:t>Bring yourself up to speed with PowerShell</a:t>
            </a:r>
            <a:endParaRPr lang="en-US" sz="5800" dirty="0">
              <a:latin typeface="Segoe UI Light" panose="020B0502040204020203" pitchFamily="34" charset="0"/>
              <a:ea typeface="+mj-ea"/>
              <a:cs typeface="Segoe UI Light" panose="020B0502040204020203" pitchFamily="34" charset="0"/>
            </a:endParaRPr>
          </a:p>
          <a:p>
            <a:pPr algn="ctr">
              <a:lnSpc>
                <a:spcPct val="90000"/>
              </a:lnSpc>
              <a:spcBef>
                <a:spcPct val="0"/>
              </a:spcBef>
              <a:spcAft>
                <a:spcPts val="600"/>
              </a:spcAft>
            </a:pPr>
            <a:r>
              <a:rPr lang="hr-HR" sz="2800" dirty="0">
                <a:latin typeface="Segoe UI Light" panose="020B0502040204020203" pitchFamily="34" charset="0"/>
                <a:ea typeface="+mj-ea"/>
                <a:cs typeface="Segoe UI Light" panose="020B0502040204020203" pitchFamily="34" charset="0"/>
              </a:rPr>
              <a:t>Toni Frankola</a:t>
            </a:r>
            <a:endParaRPr lang="en-US" sz="2800" dirty="0">
              <a:latin typeface="Segoe UI Light" panose="020B0502040204020203" pitchFamily="34" charset="0"/>
              <a:ea typeface="+mj-ea"/>
              <a:cs typeface="Segoe UI Light" panose="020B0502040204020203" pitchFamily="34" charset="0"/>
            </a:endParaRPr>
          </a:p>
        </p:txBody>
      </p:sp>
      <p:pic>
        <p:nvPicPr>
          <p:cNvPr id="8" name="Picture 7">
            <a:extLst>
              <a:ext uri="{FF2B5EF4-FFF2-40B4-BE49-F238E27FC236}">
                <a16:creationId xmlns:a16="http://schemas.microsoft.com/office/drawing/2014/main" id="{F9AC2BCE-B597-4889-BAAE-0B5E1DD9876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94394" y="5633110"/>
            <a:ext cx="2289053" cy="923546"/>
          </a:xfrm>
          <a:prstGeom prst="rect">
            <a:avLst/>
          </a:prstGeom>
        </p:spPr>
      </p:pic>
      <p:sp>
        <p:nvSpPr>
          <p:cNvPr id="21" name="ZoneTexte 11">
            <a:extLst>
              <a:ext uri="{FF2B5EF4-FFF2-40B4-BE49-F238E27FC236}">
                <a16:creationId xmlns:a16="http://schemas.microsoft.com/office/drawing/2014/main" id="{332A9EAC-AA1F-446C-9DF2-F2F6E5A58E32}"/>
              </a:ext>
            </a:extLst>
          </p:cNvPr>
          <p:cNvSpPr txBox="1"/>
          <p:nvPr/>
        </p:nvSpPr>
        <p:spPr>
          <a:xfrm>
            <a:off x="238096" y="5749291"/>
            <a:ext cx="4786185" cy="954107"/>
          </a:xfrm>
          <a:prstGeom prst="rect">
            <a:avLst/>
          </a:prstGeom>
          <a:noFill/>
        </p:spPr>
        <p:txBody>
          <a:bodyPr wrap="square" rtlCol="0">
            <a:spAutoFit/>
          </a:bodyPr>
          <a:lstStyle/>
          <a:p>
            <a:r>
              <a:rPr lang="fr-FR" sz="2800" dirty="0">
                <a:solidFill>
                  <a:schemeClr val="bg1"/>
                </a:solidFill>
                <a:latin typeface="Segoe UI Light" panose="020B0502040204020203" pitchFamily="34" charset="0"/>
                <a:cs typeface="Segoe UI Light" panose="020B0502040204020203" pitchFamily="34" charset="0"/>
              </a:rPr>
              <a:t>14 octobre 2017</a:t>
            </a:r>
          </a:p>
          <a:p>
            <a:r>
              <a:rPr lang="fr-FR" sz="2800" dirty="0">
                <a:solidFill>
                  <a:schemeClr val="bg1"/>
                </a:solidFill>
                <a:latin typeface="Segoe UI Light" panose="020B0502040204020203" pitchFamily="34" charset="0"/>
                <a:cs typeface="Segoe UI Light" panose="020B0502040204020203" pitchFamily="34" charset="0"/>
              </a:rPr>
              <a:t>#SPSParis</a:t>
            </a:r>
            <a:endParaRPr kumimoji="0" lang="fr-FR" sz="2800" b="0" i="0" u="none" strike="noStrike" kern="0" cap="none" spc="0" normalizeH="0" baseline="0" noProof="0" dirty="0">
              <a:ln>
                <a:noFill/>
              </a:ln>
              <a:solidFill>
                <a:schemeClr val="bg1"/>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7211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D90F446-427B-45F2-A4FB-B63154287DFA}"/>
              </a:ext>
            </a:extLst>
          </p:cNvPr>
          <p:cNvSpPr>
            <a:spLocks noGrp="1"/>
          </p:cNvSpPr>
          <p:nvPr>
            <p:ph type="title"/>
          </p:nvPr>
        </p:nvSpPr>
        <p:spPr/>
        <p:txBody>
          <a:bodyPr/>
          <a:lstStyle/>
          <a:p>
            <a:r>
              <a:rPr lang="hr-HR" dirty="0" err="1"/>
              <a:t>PowerShell</a:t>
            </a:r>
            <a:r>
              <a:rPr lang="hr-HR" dirty="0"/>
              <a:t> 101</a:t>
            </a:r>
            <a:endParaRPr lang="en-US" dirty="0"/>
          </a:p>
        </p:txBody>
      </p:sp>
      <p:sp>
        <p:nvSpPr>
          <p:cNvPr id="5" name="Text Placeholder 4">
            <a:extLst>
              <a:ext uri="{FF2B5EF4-FFF2-40B4-BE49-F238E27FC236}">
                <a16:creationId xmlns:a16="http://schemas.microsoft.com/office/drawing/2014/main" id="{31EB3743-85FE-497C-A710-A8B49F8A1DE9}"/>
              </a:ext>
            </a:extLst>
          </p:cNvPr>
          <p:cNvSpPr>
            <a:spLocks noGrp="1"/>
          </p:cNvSpPr>
          <p:nvPr>
            <p:ph type="body" idx="1"/>
          </p:nvPr>
        </p:nvSpPr>
        <p:spPr/>
        <p:txBody>
          <a:bodyPr/>
          <a:lstStyle/>
          <a:p>
            <a:r>
              <a:rPr lang="hr-HR" dirty="0"/>
              <a:t>Demo 1</a:t>
            </a:r>
            <a:endParaRPr lang="en-US" dirty="0"/>
          </a:p>
        </p:txBody>
      </p:sp>
    </p:spTree>
    <p:extLst>
      <p:ext uri="{BB962C8B-B14F-4D97-AF65-F5344CB8AC3E}">
        <p14:creationId xmlns:p14="http://schemas.microsoft.com/office/powerpoint/2010/main" val="37865169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4E7383-C976-49B5-B115-FCA59F6F43C4}"/>
              </a:ext>
            </a:extLst>
          </p:cNvPr>
          <p:cNvSpPr>
            <a:spLocks noGrp="1"/>
          </p:cNvSpPr>
          <p:nvPr>
            <p:ph type="title"/>
          </p:nvPr>
        </p:nvSpPr>
        <p:spPr/>
        <p:txBody>
          <a:bodyPr/>
          <a:lstStyle/>
          <a:p>
            <a:r>
              <a:rPr lang="hr-HR" dirty="0" err="1"/>
              <a:t>Commandlets</a:t>
            </a:r>
            <a:endParaRPr lang="en-US" dirty="0"/>
          </a:p>
        </p:txBody>
      </p:sp>
      <p:sp>
        <p:nvSpPr>
          <p:cNvPr id="3" name="Text Placeholder 2">
            <a:extLst>
              <a:ext uri="{FF2B5EF4-FFF2-40B4-BE49-F238E27FC236}">
                <a16:creationId xmlns:a16="http://schemas.microsoft.com/office/drawing/2014/main" id="{BD2FDFBE-71C6-42D6-9F42-EF4EA6925E5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2364527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F30F4DA-F9C6-4F4E-AFD9-FBD691FCBD0B}"/>
              </a:ext>
            </a:extLst>
          </p:cNvPr>
          <p:cNvSpPr>
            <a:spLocks noGrp="1"/>
          </p:cNvSpPr>
          <p:nvPr>
            <p:ph type="title"/>
          </p:nvPr>
        </p:nvSpPr>
        <p:spPr/>
        <p:txBody>
          <a:bodyPr/>
          <a:lstStyle/>
          <a:p>
            <a:r>
              <a:rPr lang="en-US"/>
              <a:t>Available commandlets</a:t>
            </a:r>
          </a:p>
        </p:txBody>
      </p:sp>
      <p:sp>
        <p:nvSpPr>
          <p:cNvPr id="7" name="Content Placeholder 6">
            <a:extLst>
              <a:ext uri="{FF2B5EF4-FFF2-40B4-BE49-F238E27FC236}">
                <a16:creationId xmlns:a16="http://schemas.microsoft.com/office/drawing/2014/main" id="{9B11876C-893C-4FFA-93C3-69C4F4A627BD}"/>
              </a:ext>
            </a:extLst>
          </p:cNvPr>
          <p:cNvSpPr>
            <a:spLocks noGrp="1"/>
          </p:cNvSpPr>
          <p:nvPr>
            <p:ph sz="half" idx="1"/>
          </p:nvPr>
        </p:nvSpPr>
        <p:spPr/>
        <p:txBody>
          <a:bodyPr>
            <a:noAutofit/>
          </a:bodyPr>
          <a:lstStyle/>
          <a:p>
            <a:r>
              <a:rPr lang="en-US" sz="1200" dirty="0"/>
              <a:t>Access Service cmdlets in SharePoint Server 2016</a:t>
            </a:r>
          </a:p>
          <a:p>
            <a:r>
              <a:rPr lang="en-US" sz="1200" dirty="0"/>
              <a:t>Administer and configure search in SharePoint Server 2016</a:t>
            </a:r>
          </a:p>
          <a:p>
            <a:r>
              <a:rPr lang="en-US" sz="1200" dirty="0"/>
              <a:t>Administer security in SharePoint Server 2016</a:t>
            </a:r>
          </a:p>
          <a:p>
            <a:r>
              <a:rPr lang="en-US" sz="1200" dirty="0"/>
              <a:t>App Management Service cmdlets in SharePoint Server 2016</a:t>
            </a:r>
          </a:p>
          <a:p>
            <a:r>
              <a:rPr lang="en-US" sz="1200" dirty="0"/>
              <a:t>Backup and recovery cmdlets in SharePoint Server 2016</a:t>
            </a:r>
          </a:p>
          <a:p>
            <a:r>
              <a:rPr lang="en-US" sz="1200" dirty="0"/>
              <a:t>Database cmdlets in SharePoint Server 2016</a:t>
            </a:r>
          </a:p>
          <a:p>
            <a:r>
              <a:rPr lang="en-US" sz="1200" dirty="0"/>
              <a:t>Enterprise content management cmdlets in SharePoint Server 2016</a:t>
            </a:r>
          </a:p>
          <a:p>
            <a:r>
              <a:rPr lang="en-US" sz="1200" dirty="0"/>
              <a:t>Farm cmdlets in SharePoint Server 2016</a:t>
            </a:r>
          </a:p>
          <a:p>
            <a:r>
              <a:rPr lang="en-US" sz="1200" dirty="0"/>
              <a:t>Features and solutions cmdlets in SharePoint Server 2016</a:t>
            </a:r>
          </a:p>
          <a:p>
            <a:r>
              <a:rPr lang="en-US" sz="1200" dirty="0"/>
              <a:t>Health monitoring cmdlets in SharePoint Server 2016</a:t>
            </a:r>
          </a:p>
          <a:p>
            <a:r>
              <a:rPr lang="en-US" sz="1200" dirty="0"/>
              <a:t>Import and export cmdlets in SharePoint Server 2016</a:t>
            </a:r>
          </a:p>
          <a:p>
            <a:r>
              <a:rPr lang="en-US" sz="1200" dirty="0"/>
              <a:t>InfoPath Services cmdlets in SharePoint Server 2016</a:t>
            </a:r>
          </a:p>
          <a:p>
            <a:r>
              <a:rPr lang="en-US" sz="1200" dirty="0"/>
              <a:t>Logging and events cmdlets in SharePoint Server 2016</a:t>
            </a:r>
          </a:p>
          <a:p>
            <a:r>
              <a:rPr lang="en-US" sz="1200" dirty="0"/>
              <a:t>Machine Translation Service applications in SharePoint Server 2016</a:t>
            </a:r>
          </a:p>
          <a:p>
            <a:r>
              <a:rPr lang="en-US" sz="1200" dirty="0"/>
              <a:t>Manage performance in SharePoint Server 2016</a:t>
            </a:r>
            <a:endParaRPr lang="hr-HR" sz="1200" dirty="0"/>
          </a:p>
          <a:p>
            <a:r>
              <a:rPr lang="en-US" sz="1200" dirty="0"/>
              <a:t>Manage sites in SharePoint Server 2016</a:t>
            </a:r>
          </a:p>
          <a:p>
            <a:endParaRPr lang="en-US" sz="1200" dirty="0"/>
          </a:p>
        </p:txBody>
      </p:sp>
      <p:sp>
        <p:nvSpPr>
          <p:cNvPr id="8" name="Content Placeholder 7">
            <a:extLst>
              <a:ext uri="{FF2B5EF4-FFF2-40B4-BE49-F238E27FC236}">
                <a16:creationId xmlns:a16="http://schemas.microsoft.com/office/drawing/2014/main" id="{01EC4B00-4FBD-4CCF-BF49-8D03FA4072AE}"/>
              </a:ext>
            </a:extLst>
          </p:cNvPr>
          <p:cNvSpPr>
            <a:spLocks noGrp="1"/>
          </p:cNvSpPr>
          <p:nvPr>
            <p:ph sz="half" idx="2"/>
          </p:nvPr>
        </p:nvSpPr>
        <p:spPr/>
        <p:txBody>
          <a:bodyPr>
            <a:noAutofit/>
          </a:bodyPr>
          <a:lstStyle/>
          <a:p>
            <a:r>
              <a:rPr lang="en-US" sz="1200" dirty="0"/>
              <a:t>Manage timer jobs in SharePoint Server 2016</a:t>
            </a:r>
          </a:p>
          <a:p>
            <a:r>
              <a:rPr lang="en-US" sz="1200" dirty="0"/>
              <a:t>Managed metadata cmdlets in SharePoint Server 2016</a:t>
            </a:r>
          </a:p>
          <a:p>
            <a:r>
              <a:rPr lang="en-US" sz="1200" dirty="0"/>
              <a:t>PerformancePoint Services cmdlets in SharePoint Server 2016</a:t>
            </a:r>
          </a:p>
          <a:p>
            <a:r>
              <a:rPr lang="en-US" sz="1200" dirty="0"/>
              <a:t>Secure Store Service cmdlets in SharePoint Server 2016</a:t>
            </a:r>
          </a:p>
          <a:p>
            <a:r>
              <a:rPr lang="en-US" sz="1200" dirty="0"/>
              <a:t>Service application cmdlets in SharePoint Server 2016</a:t>
            </a:r>
          </a:p>
          <a:p>
            <a:r>
              <a:rPr lang="en-US" sz="1200" dirty="0"/>
              <a:t>Site collection cmdlets in SharePoint Server 2016</a:t>
            </a:r>
          </a:p>
          <a:p>
            <a:r>
              <a:rPr lang="en-US" sz="1200" dirty="0"/>
              <a:t>State service and session state cmdlets in SharePoint Server 2016</a:t>
            </a:r>
          </a:p>
          <a:p>
            <a:r>
              <a:rPr lang="en-US" sz="1200" dirty="0"/>
              <a:t>Upgrade to SharePoint Server 2016</a:t>
            </a:r>
          </a:p>
          <a:p>
            <a:r>
              <a:rPr lang="en-US" sz="1200" dirty="0"/>
              <a:t>Use Windows PowerShell cmdlets to administer SharePoint Server 2016</a:t>
            </a:r>
          </a:p>
          <a:p>
            <a:r>
              <a:rPr lang="en-US" sz="1200" dirty="0"/>
              <a:t>Use Windows PowerShell cmdlets to manage Business Connectivity Services in SharePoint Server 2016</a:t>
            </a:r>
          </a:p>
          <a:p>
            <a:r>
              <a:rPr lang="en-US" sz="1200" dirty="0"/>
              <a:t>User licenses in SharePoint Server 2016</a:t>
            </a:r>
          </a:p>
          <a:p>
            <a:r>
              <a:rPr lang="en-US" sz="1200" dirty="0"/>
              <a:t>User Profile service in SharePoint Server 2016</a:t>
            </a:r>
          </a:p>
          <a:p>
            <a:r>
              <a:rPr lang="en-US" sz="1200" dirty="0"/>
              <a:t>Visio Graphics Services cmdlets in SharePoint Server 2016</a:t>
            </a:r>
          </a:p>
          <a:p>
            <a:r>
              <a:rPr lang="en-US" sz="1200" dirty="0"/>
              <a:t>Web application cmdlets in SharePoint Server 2016</a:t>
            </a:r>
          </a:p>
          <a:p>
            <a:r>
              <a:rPr lang="en-US" sz="1200" dirty="0"/>
              <a:t>Word Services cmdlets in SharePoint Server 2016</a:t>
            </a:r>
          </a:p>
        </p:txBody>
      </p:sp>
    </p:spTree>
    <p:extLst>
      <p:ext uri="{BB962C8B-B14F-4D97-AF65-F5344CB8AC3E}">
        <p14:creationId xmlns:p14="http://schemas.microsoft.com/office/powerpoint/2010/main" val="10368241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7C9E09C-DD8F-4F18-A648-58D918D52FC0}"/>
              </a:ext>
            </a:extLst>
          </p:cNvPr>
          <p:cNvSpPr>
            <a:spLocks noGrp="1"/>
          </p:cNvSpPr>
          <p:nvPr>
            <p:ph type="title"/>
          </p:nvPr>
        </p:nvSpPr>
        <p:spPr/>
        <p:txBody>
          <a:bodyPr/>
          <a:lstStyle/>
          <a:p>
            <a:r>
              <a:rPr lang="hr-HR" dirty="0" err="1"/>
              <a:t>Commandlets</a:t>
            </a:r>
            <a:endParaRPr lang="en-US" dirty="0"/>
          </a:p>
        </p:txBody>
      </p:sp>
      <p:sp>
        <p:nvSpPr>
          <p:cNvPr id="6" name="Text Placeholder 5">
            <a:extLst>
              <a:ext uri="{FF2B5EF4-FFF2-40B4-BE49-F238E27FC236}">
                <a16:creationId xmlns:a16="http://schemas.microsoft.com/office/drawing/2014/main" id="{FC83C426-7CDF-4EC3-883B-C1B417C52453}"/>
              </a:ext>
            </a:extLst>
          </p:cNvPr>
          <p:cNvSpPr>
            <a:spLocks noGrp="1"/>
          </p:cNvSpPr>
          <p:nvPr>
            <p:ph type="body" idx="1"/>
          </p:nvPr>
        </p:nvSpPr>
        <p:spPr/>
        <p:txBody>
          <a:bodyPr/>
          <a:lstStyle/>
          <a:p>
            <a:r>
              <a:rPr lang="hr-HR" dirty="0"/>
              <a:t>Demo 2A</a:t>
            </a:r>
            <a:endParaRPr lang="en-US" dirty="0"/>
          </a:p>
        </p:txBody>
      </p:sp>
    </p:spTree>
    <p:extLst>
      <p:ext uri="{BB962C8B-B14F-4D97-AF65-F5344CB8AC3E}">
        <p14:creationId xmlns:p14="http://schemas.microsoft.com/office/powerpoint/2010/main" val="37332909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930C9-66B1-418C-B536-BDF213D1C0B6}"/>
              </a:ext>
            </a:extLst>
          </p:cNvPr>
          <p:cNvSpPr>
            <a:spLocks noGrp="1"/>
          </p:cNvSpPr>
          <p:nvPr>
            <p:ph type="title"/>
          </p:nvPr>
        </p:nvSpPr>
        <p:spPr/>
        <p:txBody>
          <a:bodyPr/>
          <a:lstStyle/>
          <a:p>
            <a:r>
              <a:rPr lang="hr-HR" dirty="0" err="1"/>
              <a:t>Functions</a:t>
            </a:r>
            <a:endParaRPr lang="en-US" dirty="0"/>
          </a:p>
        </p:txBody>
      </p:sp>
      <p:sp>
        <p:nvSpPr>
          <p:cNvPr id="3" name="Text Placeholder 2">
            <a:extLst>
              <a:ext uri="{FF2B5EF4-FFF2-40B4-BE49-F238E27FC236}">
                <a16:creationId xmlns:a16="http://schemas.microsoft.com/office/drawing/2014/main" id="{A34B2484-34ED-47D8-9A3A-684A68C03C93}"/>
              </a:ext>
            </a:extLst>
          </p:cNvPr>
          <p:cNvSpPr>
            <a:spLocks noGrp="1"/>
          </p:cNvSpPr>
          <p:nvPr>
            <p:ph type="body" idx="1"/>
          </p:nvPr>
        </p:nvSpPr>
        <p:spPr/>
        <p:txBody>
          <a:bodyPr/>
          <a:lstStyle/>
          <a:p>
            <a:r>
              <a:rPr lang="hr-HR" dirty="0"/>
              <a:t>Demo 2B</a:t>
            </a:r>
            <a:endParaRPr lang="en-US" dirty="0"/>
          </a:p>
        </p:txBody>
      </p:sp>
    </p:spTree>
    <p:extLst>
      <p:ext uri="{BB962C8B-B14F-4D97-AF65-F5344CB8AC3E}">
        <p14:creationId xmlns:p14="http://schemas.microsoft.com/office/powerpoint/2010/main" val="39484371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6B62A8C-0FD9-47ED-AC00-922289CA33A4}"/>
              </a:ext>
            </a:extLst>
          </p:cNvPr>
          <p:cNvSpPr>
            <a:spLocks noGrp="1"/>
          </p:cNvSpPr>
          <p:nvPr>
            <p:ph type="title"/>
          </p:nvPr>
        </p:nvSpPr>
        <p:spPr/>
        <p:txBody>
          <a:bodyPr/>
          <a:lstStyle/>
          <a:p>
            <a:r>
              <a:rPr lang="hr-HR" dirty="0" err="1"/>
              <a:t>Modules</a:t>
            </a:r>
            <a:r>
              <a:rPr lang="hr-HR" dirty="0"/>
              <a:t> and </a:t>
            </a:r>
            <a:r>
              <a:rPr lang="hr-HR" dirty="0" err="1"/>
              <a:t>PowerShell</a:t>
            </a:r>
            <a:r>
              <a:rPr lang="hr-HR" dirty="0"/>
              <a:t> </a:t>
            </a:r>
            <a:r>
              <a:rPr lang="hr-HR" dirty="0" err="1"/>
              <a:t>gallery</a:t>
            </a:r>
            <a:endParaRPr lang="en-US" dirty="0"/>
          </a:p>
        </p:txBody>
      </p:sp>
      <p:sp>
        <p:nvSpPr>
          <p:cNvPr id="6" name="Content Placeholder 5">
            <a:extLst>
              <a:ext uri="{FF2B5EF4-FFF2-40B4-BE49-F238E27FC236}">
                <a16:creationId xmlns:a16="http://schemas.microsoft.com/office/drawing/2014/main" id="{B70C035C-BD0B-4C3B-A349-F8CFE749BB23}"/>
              </a:ext>
            </a:extLst>
          </p:cNvPr>
          <p:cNvSpPr>
            <a:spLocks noGrp="1"/>
          </p:cNvSpPr>
          <p:nvPr>
            <p:ph idx="1"/>
          </p:nvPr>
        </p:nvSpPr>
        <p:spPr/>
        <p:txBody>
          <a:bodyPr/>
          <a:lstStyle/>
          <a:p>
            <a:r>
              <a:rPr lang="hr-HR" i="1" dirty="0"/>
              <a:t>A</a:t>
            </a:r>
            <a:r>
              <a:rPr lang="en-US" i="1" dirty="0"/>
              <a:t> module</a:t>
            </a:r>
            <a:r>
              <a:rPr lang="en-US" dirty="0"/>
              <a:t> is a set of related Windows PowerShell functionalities, grouped together as a convenient unit (usually saved in a single directory).</a:t>
            </a:r>
            <a:endParaRPr lang="hr-HR" dirty="0"/>
          </a:p>
          <a:p>
            <a:r>
              <a:rPr lang="en-US" dirty="0">
                <a:hlinkClick r:id="rId2"/>
              </a:rPr>
              <a:t>https://www.powershellgallery.com</a:t>
            </a:r>
            <a:r>
              <a:rPr lang="hr-HR" dirty="0"/>
              <a:t> </a:t>
            </a:r>
            <a:endParaRPr lang="en-US" dirty="0"/>
          </a:p>
        </p:txBody>
      </p:sp>
    </p:spTree>
    <p:extLst>
      <p:ext uri="{BB962C8B-B14F-4D97-AF65-F5344CB8AC3E}">
        <p14:creationId xmlns:p14="http://schemas.microsoft.com/office/powerpoint/2010/main" val="30647466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32AB1D6-A67E-4083-B017-B489373DD40C}"/>
              </a:ext>
            </a:extLst>
          </p:cNvPr>
          <p:cNvSpPr>
            <a:spLocks noGrp="1"/>
          </p:cNvSpPr>
          <p:nvPr>
            <p:ph type="title"/>
          </p:nvPr>
        </p:nvSpPr>
        <p:spPr/>
        <p:txBody>
          <a:bodyPr/>
          <a:lstStyle/>
          <a:p>
            <a:r>
              <a:rPr lang="hr-HR" dirty="0" err="1"/>
              <a:t>Modules</a:t>
            </a:r>
            <a:endParaRPr lang="en-US" dirty="0"/>
          </a:p>
        </p:txBody>
      </p:sp>
      <p:sp>
        <p:nvSpPr>
          <p:cNvPr id="8" name="Text Placeholder 7">
            <a:extLst>
              <a:ext uri="{FF2B5EF4-FFF2-40B4-BE49-F238E27FC236}">
                <a16:creationId xmlns:a16="http://schemas.microsoft.com/office/drawing/2014/main" id="{24CC7922-F2F6-4457-8B74-524B3E371368}"/>
              </a:ext>
            </a:extLst>
          </p:cNvPr>
          <p:cNvSpPr>
            <a:spLocks noGrp="1"/>
          </p:cNvSpPr>
          <p:nvPr>
            <p:ph type="body" idx="1"/>
          </p:nvPr>
        </p:nvSpPr>
        <p:spPr/>
        <p:txBody>
          <a:bodyPr/>
          <a:lstStyle/>
          <a:p>
            <a:r>
              <a:rPr lang="hr-HR" dirty="0"/>
              <a:t>Demo 3</a:t>
            </a:r>
            <a:endParaRPr lang="en-US" dirty="0"/>
          </a:p>
        </p:txBody>
      </p:sp>
    </p:spTree>
    <p:extLst>
      <p:ext uri="{BB962C8B-B14F-4D97-AF65-F5344CB8AC3E}">
        <p14:creationId xmlns:p14="http://schemas.microsoft.com/office/powerpoint/2010/main" val="34533108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B514C-BF7A-4A73-9B80-BD67B7A12388}"/>
              </a:ext>
            </a:extLst>
          </p:cNvPr>
          <p:cNvSpPr>
            <a:spLocks noGrp="1"/>
          </p:cNvSpPr>
          <p:nvPr>
            <p:ph type="title"/>
          </p:nvPr>
        </p:nvSpPr>
        <p:spPr/>
        <p:txBody>
          <a:bodyPr/>
          <a:lstStyle/>
          <a:p>
            <a:r>
              <a:rPr lang="hr-HR" dirty="0"/>
              <a:t>AutoSPInstaller</a:t>
            </a:r>
            <a:endParaRPr lang="en-US" dirty="0"/>
          </a:p>
        </p:txBody>
      </p:sp>
      <p:sp>
        <p:nvSpPr>
          <p:cNvPr id="3" name="Content Placeholder 2">
            <a:extLst>
              <a:ext uri="{FF2B5EF4-FFF2-40B4-BE49-F238E27FC236}">
                <a16:creationId xmlns:a16="http://schemas.microsoft.com/office/drawing/2014/main" id="{5BF22F1D-A61F-4493-B8F0-4919CA07DF2D}"/>
              </a:ext>
            </a:extLst>
          </p:cNvPr>
          <p:cNvSpPr>
            <a:spLocks noGrp="1"/>
          </p:cNvSpPr>
          <p:nvPr>
            <p:ph idx="1"/>
          </p:nvPr>
        </p:nvSpPr>
        <p:spPr/>
        <p:txBody>
          <a:bodyPr/>
          <a:lstStyle/>
          <a:p>
            <a:r>
              <a:rPr lang="en-US" dirty="0"/>
              <a:t>Automated SharePoint 2010/2013/2016 PowerShell-based installation script.</a:t>
            </a:r>
            <a:endParaRPr lang="hr-HR" dirty="0"/>
          </a:p>
          <a:p>
            <a:r>
              <a:rPr lang="hr-HR" dirty="0" err="1"/>
              <a:t>Code</a:t>
            </a:r>
            <a:r>
              <a:rPr lang="hr-HR" dirty="0"/>
              <a:t>: </a:t>
            </a:r>
            <a:r>
              <a:rPr lang="en-US" dirty="0">
                <a:hlinkClick r:id="rId2"/>
              </a:rPr>
              <a:t>https://github.com/brianlala/AutoSPInstaller</a:t>
            </a:r>
            <a:endParaRPr lang="hr-HR" dirty="0"/>
          </a:p>
          <a:p>
            <a:r>
              <a:rPr lang="hr-HR" dirty="0"/>
              <a:t>GUI: </a:t>
            </a:r>
            <a:r>
              <a:rPr lang="hr-HR" dirty="0">
                <a:hlinkClick r:id="rId3"/>
              </a:rPr>
              <a:t>https://autospinstaller.com/</a:t>
            </a:r>
            <a:endParaRPr lang="hr-HR" dirty="0"/>
          </a:p>
          <a:p>
            <a:pPr lvl="1"/>
            <a:endParaRPr lang="en-US" dirty="0"/>
          </a:p>
        </p:txBody>
      </p:sp>
    </p:spTree>
    <p:extLst>
      <p:ext uri="{BB962C8B-B14F-4D97-AF65-F5344CB8AC3E}">
        <p14:creationId xmlns:p14="http://schemas.microsoft.com/office/powerpoint/2010/main" val="1474103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1E7518FA-9A4D-4175-AEC5-953C7EE7716B}"/>
              </a:ext>
            </a:extLst>
          </p:cNvPr>
          <p:cNvSpPr>
            <a:spLocks noGrp="1"/>
          </p:cNvSpPr>
          <p:nvPr>
            <p:ph type="title"/>
          </p:nvPr>
        </p:nvSpPr>
        <p:spPr/>
        <p:txBody>
          <a:bodyPr/>
          <a:lstStyle/>
          <a:p>
            <a:r>
              <a:rPr lang="hr-HR" dirty="0"/>
              <a:t>AutoSPInstaller</a:t>
            </a:r>
            <a:endParaRPr lang="en-US" dirty="0"/>
          </a:p>
        </p:txBody>
      </p:sp>
      <p:sp>
        <p:nvSpPr>
          <p:cNvPr id="2" name="Content Placeholder 1"/>
          <p:cNvSpPr>
            <a:spLocks noGrp="1"/>
          </p:cNvSpPr>
          <p:nvPr>
            <p:ph idx="1"/>
          </p:nvPr>
        </p:nvSpPr>
        <p:spPr/>
        <p:txBody>
          <a:bodyPr>
            <a:normAutofit lnSpcReduction="10000"/>
          </a:bodyPr>
          <a:lstStyle/>
          <a:p>
            <a:pPr marL="173700" indent="-342900"/>
            <a:r>
              <a:rPr lang="en-US" dirty="0"/>
              <a:t>Awesome community project!!! (Brian Lalancette and team)</a:t>
            </a:r>
          </a:p>
          <a:p>
            <a:pPr marL="173700" indent="-342900"/>
            <a:r>
              <a:rPr lang="en-US" dirty="0"/>
              <a:t>Open-source project – set of PowerShell scripts</a:t>
            </a:r>
          </a:p>
          <a:p>
            <a:pPr marL="173700" indent="-342900"/>
            <a:r>
              <a:rPr lang="en-US" dirty="0"/>
              <a:t>Installs SharePoint and performs a base configuration</a:t>
            </a:r>
          </a:p>
          <a:p>
            <a:pPr marL="173700" indent="-342900"/>
            <a:r>
              <a:rPr lang="en-US" dirty="0"/>
              <a:t>Single server or multiple-server farms</a:t>
            </a:r>
          </a:p>
          <a:p>
            <a:pPr marL="173700" indent="-342900"/>
            <a:r>
              <a:rPr lang="en-US" dirty="0"/>
              <a:t>Input parameter is XML farm file (contains farm topology &amp; details about your farm)</a:t>
            </a:r>
          </a:p>
          <a:p>
            <a:pPr marL="173700" indent="-342900"/>
            <a:r>
              <a:rPr lang="en-US" dirty="0"/>
              <a:t>Deployment time reduced, reusable components, create identical production and staging/test environments</a:t>
            </a:r>
          </a:p>
          <a:p>
            <a:pPr marL="630900" lvl="1" indent="-342900">
              <a:buFont typeface="Arial" panose="020B0604020202020204" pitchFamily="34" charset="0"/>
              <a:buChar char="•"/>
            </a:pPr>
            <a:endParaRPr lang="en-US" dirty="0"/>
          </a:p>
          <a:p>
            <a:pPr marL="173700" indent="-342900"/>
            <a:r>
              <a:rPr lang="en-US" dirty="0">
                <a:hlinkClick r:id="rId2"/>
              </a:rPr>
              <a:t>https://github.com/brianlala/AutoSPInstaller</a:t>
            </a:r>
            <a:r>
              <a:rPr lang="hr-HR" dirty="0"/>
              <a:t> </a:t>
            </a:r>
            <a:endParaRPr lang="en-US" dirty="0"/>
          </a:p>
        </p:txBody>
      </p:sp>
    </p:spTree>
    <p:extLst>
      <p:ext uri="{BB962C8B-B14F-4D97-AF65-F5344CB8AC3E}">
        <p14:creationId xmlns:p14="http://schemas.microsoft.com/office/powerpoint/2010/main" val="27026119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FAE6A44B-B62A-4018-AE23-4C965D3CFCAC}"/>
              </a:ext>
            </a:extLst>
          </p:cNvPr>
          <p:cNvSpPr>
            <a:spLocks noGrp="1"/>
          </p:cNvSpPr>
          <p:nvPr>
            <p:ph type="title"/>
          </p:nvPr>
        </p:nvSpPr>
        <p:spPr/>
        <p:txBody>
          <a:bodyPr/>
          <a:lstStyle/>
          <a:p>
            <a:r>
              <a:rPr lang="en-US" dirty="0"/>
              <a:t>AutoSPInstaller Quick Overview</a:t>
            </a:r>
            <a:r>
              <a:rPr lang="hr-HR" dirty="0"/>
              <a:t> (2)</a:t>
            </a:r>
            <a:endParaRPr lang="en-US" dirty="0"/>
          </a:p>
        </p:txBody>
      </p:sp>
      <p:sp>
        <p:nvSpPr>
          <p:cNvPr id="2" name="Content Placeholder 1"/>
          <p:cNvSpPr>
            <a:spLocks noGrp="1"/>
          </p:cNvSpPr>
          <p:nvPr>
            <p:ph idx="1"/>
          </p:nvPr>
        </p:nvSpPr>
        <p:spPr>
          <a:solidFill>
            <a:srgbClr val="00B0F0"/>
          </a:solidFill>
        </p:spPr>
        <p:txBody>
          <a:bodyPr/>
          <a:lstStyle/>
          <a:p>
            <a:pPr marL="630900" lvl="1" indent="-342900">
              <a:buFont typeface="Wingdings" panose="05000000000000000000" pitchFamily="2" charset="2"/>
              <a:buChar char="q"/>
            </a:pPr>
            <a:r>
              <a:rPr lang="en-US" dirty="0">
                <a:solidFill>
                  <a:schemeClr val="bg1"/>
                </a:solidFill>
              </a:rPr>
              <a:t>With AutoSPInstaller</a:t>
            </a:r>
          </a:p>
        </p:txBody>
      </p:sp>
      <p:sp>
        <p:nvSpPr>
          <p:cNvPr id="5" name="Content Placeholder 4"/>
          <p:cNvSpPr>
            <a:spLocks noGrp="1"/>
          </p:cNvSpPr>
          <p:nvPr>
            <p:ph sz="quarter" idx="4294967295"/>
          </p:nvPr>
        </p:nvSpPr>
        <p:spPr>
          <a:xfrm>
            <a:off x="6200775" y="1860550"/>
            <a:ext cx="5124450" cy="4056063"/>
          </a:xfrm>
          <a:solidFill>
            <a:srgbClr val="00B0F0"/>
          </a:solidFill>
        </p:spPr>
        <p:txBody>
          <a:bodyPr/>
          <a:lstStyle/>
          <a:p>
            <a:pPr marL="630900" lvl="1" indent="-342900">
              <a:buFont typeface="Wingdings" panose="05000000000000000000" pitchFamily="2" charset="2"/>
              <a:buChar char="q"/>
            </a:pPr>
            <a:r>
              <a:rPr lang="en-US" dirty="0">
                <a:solidFill>
                  <a:schemeClr val="bg1"/>
                </a:solidFill>
              </a:rPr>
              <a:t>Without AutoSPInstaller</a:t>
            </a:r>
          </a:p>
        </p:txBody>
      </p:sp>
      <p:sp>
        <p:nvSpPr>
          <p:cNvPr id="8" name="Rectangle 7"/>
          <p:cNvSpPr/>
          <p:nvPr/>
        </p:nvSpPr>
        <p:spPr>
          <a:xfrm>
            <a:off x="1015636" y="2408824"/>
            <a:ext cx="4688378" cy="33300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dirty="0"/>
          </a:p>
        </p:txBody>
      </p:sp>
      <p:pic>
        <p:nvPicPr>
          <p:cNvPr id="10" name="Content Placeholder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6542" y="2490826"/>
            <a:ext cx="1657350" cy="2762250"/>
          </a:xfrm>
          <a:prstGeom prst="rect">
            <a:avLst/>
          </a:prstGeom>
        </p:spPr>
      </p:pic>
      <p:sp>
        <p:nvSpPr>
          <p:cNvPr id="13" name="Rectangle 12"/>
          <p:cNvSpPr/>
          <p:nvPr/>
        </p:nvSpPr>
        <p:spPr>
          <a:xfrm>
            <a:off x="6569624" y="2408824"/>
            <a:ext cx="4688378" cy="33300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dirty="0"/>
          </a:p>
        </p:txBody>
      </p:sp>
      <p:pic>
        <p:nvPicPr>
          <p:cNvPr id="11" name="Content Placeholder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43489" y="2490826"/>
            <a:ext cx="4495800" cy="3248025"/>
          </a:xfrm>
          <a:prstGeom prst="rect">
            <a:avLst/>
          </a:prstGeom>
        </p:spPr>
      </p:pic>
    </p:spTree>
    <p:extLst>
      <p:ext uri="{BB962C8B-B14F-4D97-AF65-F5344CB8AC3E}">
        <p14:creationId xmlns:p14="http://schemas.microsoft.com/office/powerpoint/2010/main" val="20313955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Résultats de recherche d'images pour « kwizcom logo »">
            <a:extLst>
              <a:ext uri="{FF2B5EF4-FFF2-40B4-BE49-F238E27FC236}">
                <a16:creationId xmlns:a16="http://schemas.microsoft.com/office/drawing/2014/main" id="{07E4FD6C-8B04-4B15-AC2E-AB3F3462EE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86485" y="2451293"/>
            <a:ext cx="3200367" cy="1080000"/>
          </a:xfrm>
          <a:prstGeom prst="rect">
            <a:avLst/>
          </a:prstGeom>
          <a:noFill/>
          <a:extLst>
            <a:ext uri="{909E8E84-426E-40DD-AFC4-6F175D3DCCD1}">
              <a14:hiddenFill xmlns:a14="http://schemas.microsoft.com/office/drawing/2010/main">
                <a:solidFill>
                  <a:srgbClr val="FFFFFF"/>
                </a:solidFill>
              </a14:hiddenFill>
            </a:ext>
          </a:extLst>
        </p:spPr>
      </p:pic>
      <p:pic>
        <p:nvPicPr>
          <p:cNvPr id="15" name="Image 14">
            <a:extLst>
              <a:ext uri="{FF2B5EF4-FFF2-40B4-BE49-F238E27FC236}">
                <a16:creationId xmlns:a16="http://schemas.microsoft.com/office/drawing/2014/main" id="{226B32D3-1489-4265-8FD9-A980D9FEB4AE}"/>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634661" y="3725908"/>
            <a:ext cx="3145263" cy="1440000"/>
          </a:xfrm>
          <a:prstGeom prst="rect">
            <a:avLst/>
          </a:prstGeom>
        </p:spPr>
      </p:pic>
      <p:pic>
        <p:nvPicPr>
          <p:cNvPr id="2052" name="Picture 4" descr="Résultats de recherche d'images pour « nintex logo »">
            <a:extLst>
              <a:ext uri="{FF2B5EF4-FFF2-40B4-BE49-F238E27FC236}">
                <a16:creationId xmlns:a16="http://schemas.microsoft.com/office/drawing/2014/main" id="{D2FE178C-AAB7-4630-9B74-EEA08DEA439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726396" y="1919576"/>
            <a:ext cx="3488403" cy="504000"/>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https://pbs.twimg.com/profile_images/554675005913432065/9s1ZYsEp.png">
            <a:extLst>
              <a:ext uri="{FF2B5EF4-FFF2-40B4-BE49-F238E27FC236}">
                <a16:creationId xmlns:a16="http://schemas.microsoft.com/office/drawing/2014/main" id="{8239A24A-C7CA-4E43-BA99-7B8B8E7B5A51}"/>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5677" t="27744" r="3940" b="30803"/>
          <a:stretch/>
        </p:blipFill>
        <p:spPr bwMode="auto">
          <a:xfrm>
            <a:off x="1995791" y="4997307"/>
            <a:ext cx="1569837" cy="720000"/>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Résultats de recherche d'images pour « alight »">
            <a:extLst>
              <a:ext uri="{FF2B5EF4-FFF2-40B4-BE49-F238E27FC236}">
                <a16:creationId xmlns:a16="http://schemas.microsoft.com/office/drawing/2014/main" id="{0DBC304F-D92F-4B7A-AE3A-C173BDFECF67}"/>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612585" y="4977625"/>
            <a:ext cx="2114184" cy="720000"/>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https://encrypted-tbn0.gstatic.com/images?q=tbn:ANd9GcRt4HyJPYGNljbPd30RJ92L1F6hgxielMv7yWJtohj3b_YWA1_chA">
            <a:extLst>
              <a:ext uri="{FF2B5EF4-FFF2-40B4-BE49-F238E27FC236}">
                <a16:creationId xmlns:a16="http://schemas.microsoft.com/office/drawing/2014/main" id="{B6A19502-9BBC-4B3A-B333-70B9BA7D77F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969622" y="4882999"/>
            <a:ext cx="108000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2068" name="Picture 20" descr="https://encrypted-tbn0.gstatic.com/images?q=tbn:ANd9GcR_H_7_9_zY4DtV7Yt1Vbjdfr6o8UOHf7b-MaSdqE3ndElJymGU">
            <a:extLst>
              <a:ext uri="{FF2B5EF4-FFF2-40B4-BE49-F238E27FC236}">
                <a16:creationId xmlns:a16="http://schemas.microsoft.com/office/drawing/2014/main" id="{9BE2B68F-99B8-4F3F-9AFC-26A2CBDE18D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993858" y="4946115"/>
            <a:ext cx="2119500" cy="1080000"/>
          </a:xfrm>
          <a:prstGeom prst="rect">
            <a:avLst/>
          </a:prstGeom>
          <a:noFill/>
          <a:extLst>
            <a:ext uri="{909E8E84-426E-40DD-AFC4-6F175D3DCCD1}">
              <a14:hiddenFill xmlns:a14="http://schemas.microsoft.com/office/drawing/2010/main">
                <a:solidFill>
                  <a:srgbClr val="FFFFFF"/>
                </a:solidFill>
              </a14:hiddenFill>
            </a:ext>
          </a:extLst>
        </p:spPr>
      </p:pic>
      <p:sp>
        <p:nvSpPr>
          <p:cNvPr id="9" name="AutoShape 26" descr="data:image/png;base64,iVBORw0KGgoAAAANSUhEUgAAAUwAAACYCAMAAAC4aCDgAAABCFBMVEX///9wpc0IG1n6/P2Br9JpocsADVPW2eTR4e4AFlZfZYfl5u5YYYcAAFDX2eIAE1YACFI6R3lwfJ+81Ofr8vg9S3m1ucoEImMhMWiYvttdZ4719vkAFFXw8fXp6/EAEFR3qc+Ika/BxdPY5u4AAEfk7vWpyNmjqL2TutgMHlqqscfG2urN0d240uCBr8mox9+PuM/AxNmTmrJZhrJxpsN8hKKdo8Wxzt5ocJMzWIuQlrt7gqywtc8uPnMWK2eIj7dik75Da5wqTIFfZpmav9NNWoZOeaY/Z5cGHHJGUpIACXAaLX4vP4dxeqs3Q4gAFnBBTIxZYpykqsqXrsozPW5ogalcc52Cn8BFQ7z0AAAKmklEQVR4nO2aDXeaSBeAQVRgifiFREVQpEarJCYYIknEjySYZJO022y37///J+8dQEXjpuu2PRty7nP2bPU6an16596ZAYpCEARBEARBEARBEARBEARBEARBEARBEARBEARBEARBEARBEARBEARBEARBEARBEARBEAR5F2hmWy8UCnrXVH/J5zPML/nYN4jadfJuqeo4TjXv5gvyT/YpdvWC4xRsvcnqPpb4c7/gDaG2S25BFjVVURRVY7tO2ZOVLeMkwzBauyeYYLsfEwk+kUjU9rq5jwBfkn/8b/02aZbKlhANMKK9X2VfDizSdKq/zfKrmF6OiCSkvW6G/JnNv1OZqlW2FypXolhn3H2h7V/JFJxMIrEhs/ZOM1Oz8/Ji5qr2ypTSLlublfPfyGTknO+RT8D0zoFMHqi/z8zUbK+5fGLtR2d7N79p0+j3+9yONVO1fZl8Xu92uwVdzpcI1eb33xk7VCvi0izvr/1GOd/+8eWM4NWJy3KYioym+rzDdRIjR4qX6o3P9bWX2+6PJ5CYz4LMXFX4/tDoX0wB4Tu3uv8W0bOWKcJYH+cDb+1lxd5b7/KwdIqkFCO1YKkkvQhBMIwxgtDM14hMxxQAhkQIGnmd0YIn5LGiCaIQ2lMEU27rtt5uilp8hCq2o1HEEXnS/HqeSpXXE0goWdGnrWK/byzUKUax0kk2kp1+kZOCENMqVpINmm4k+0FIdare2C+Z5b1qteoJ0NurBJ18j6qTYBX+wRixbe+5jr8aY8x2dZzL1evpdLrsdHfL6P8QM2iqAquQ3z2e0vRVe31E243+GC6ZShVDmVIxSadCkhWDhJReB0I0TeKNfot8cjpXDxZFPKhJf2ApM52DB5k94k34jTzOfWC1tsdn0rmSCUFN9rLLdWktN7bFeJRXxq6Sdq222yCz684gpQZ76w1cW0tNDvyFMlsV4i3Z6XR8p30IKcUGSOxAx68kQWgFclPb5xMRQCa77y/aQ5lp8iQj29k0jKt7IFPTx37DSmcydd5/UI3HzlPLdynShL79qVKac0Vyit5cAFr5SNVayZT6MLpT5IyWwRU7DV9mr5GiKz2ooVKL6zdoEtOy6WwoMluv1z+IIJPflMl7WV85kalZZfKGennPtr2xbzOr/5qDl5+MnCcVUyzM/9RgSzknLumZsz6G5SOJsZIJy3e6E5ZPqJRJENdKgstWOFLqw4AWpVXDmpkYe0HN3CIzUQt0E5myW/M3SrKoaab1lTzJlmOxJrWJOMGeTf8nUu381Jc5PfdTkwl6LMzdfKSKLmVK0GWSxjLOGBzFQK5GQgYZCo1FDPTU8rIoilCbt8lM1NP1LF/PlEzNIZGsXzxJ/Qn2oHFITcazSEc9n9JTk7Ju/VkONoPNCWuFm0ynunrHUmYxRTeKa59FSZCYkRADNbVDhgbrzHopTPBtMnmvYFsWrIVE+SsZnFn8+4klUj/rezHo6CrsSlQ9D9N70KT0YJYDg2/k+E2xvDYpApTlrt6xlNmBLGytfxq3ESrSqSQpt4HMbCk8hNoiM9MVNE1VVE3TdF9uxtQCWD9Ra675KzX8HLR9k+qOb4m/rmIvZdIDj/QleXbrHybJ5VUHWsiUoFtXNpbTQyJTWgFFs0HWmt/PzMzysE9w/IUUTw6pCdWvfgvaj4PMtGm6V6RUTnXBmqeWNqffLJUSCoNZFX6FvK8t37GQ2YKS2d9Y/kGy0skIMITeVSa7V0+8hM/GoANpWdP5GCTk3GzPVjLp6W2bUfQBfQudYJtMg94uM7XOzjKbpdoWmYl4yKzyV+HM1uW/piuZdGpmqW3I1duy2dwyzYnM4YZM6D+NygYrmdl/JjMfyMytkcnEQKY6Tn+cNwJ5c1mPZCbJzaY8SNEpN69vaUDG9mmeVJh1SHyXzDRL/hI/W9ggBnsgxsu5C4OpeXUQldmYfiuATHo6/vBt9Y7XamYFZEpbvmUXmWIYiMFS6AV27nw1sedrMqGM5v3A1Ycti3YFunlnwxxZenJbvmSXaa4V/MzMrJ+qUrE46ZD5WSQXG+syp1dEZmOW2bad7KRSm+aM1MtsJeySmUw72I6Po2shpdnVqLeP5s7ov2dAOlLjdutBR2/DHKNAtq5tJ6nFMekuMinT8yPpPBte11A00x57cZj2jO2mXrHpz/7x1iM4pQGTure0qfSK/jynO5E9kMIV/9l2MiKTsvx7FRLp/YJssqLZbFfHmVwsZFJmed54XeZs43A4emqU7EnQsBlFMvp0H+R1IFbhJL+lKxLXb1TIyF1qJrlcH9jk04lx2S3v1+p8oh4PmYrtTl9T2ZiuJWZEpgK7xVSjUuS4XrHSCA6HDVgdkVgPgkMS/BcyKdhHhAt3vlbjgzSNh0xK9G5fneTn678jctIu9ZPkCkUD+hbZ6/jnRQYx6MeCYN//inya53mogsFHsHyNPF1ctoDHtdzajTis/jVbX53P89k078RDJtN156/InG1c6gWZ9OIakNIjFydoUnSTlWJQK6Vih5QN/zpQsh8ERW9cLpfH3iIz3TJ56l870xzyUnl//a4mVba9cjqdzdbhv/p+/jerGZNLlKruDv7W5dzduAlB6vV6yxbDSFyxX6n0ycXJxTCmBTESHPaMMKg2ZUIzPOBV5dVTJXjpxf2LmilbeqHqVB3bajfFmKik/Nv9/sZmau6+uNloA+gz0tpl80VM+tF1NqMKIssKMbps7iPo7iy1padPb/NWHBbLbwvNKp0P6A2dqcGV192el+S2Dp/VvSBBaHG0sT5aExb3FTHrA5it41980XcGvTXUpuMSnQufjUZqcO4WzC1TTGFHZ5PLi4vJ0+XT5cSkhNEFMLmYXF5eXpzBgxNFGJ2N2NXvN6+vn0bkMohxODwADrnw1mPGgGe94DsYyeAODw97XGvxnUqLOxweDocHNzcHB1ycJjsjdKvu1Www9e/GmA5ur1xH3jbFT57u789GJyxrji6eLs9YShtNJpOz0ejLw+eJaZ6cnLDK6I/HT6PVrxe+fL77YwR2Do5Ojw653uHNcaiwdXN6eqMQkxA7Ojo+AHPHNwfk+rFCRnFGq9UyDg9uhkaschMmY9MulWHPceXC/z3d1Lb+/c3Jly8g8fn5bDJ5Zsn8829WY9Snh8+X/sSlqNHj3WV0rXPy8HB3qYHM09OevzdqHR7dkJs8GYgcMJQyPDqFBwY0MkVqHZwewWsMyLyBTO1BunJSvOY5gVE0UW7bhVdvPRMgEZ9PBJZlnz89Xp+sXrh8uPsjPOkx76MyGXZyd/f4rFDcETHnz2jIyCF8g3F8egrijFPiMijASstXDiUATBqS1DKGx0fHu95e+1b4TrUXLh7vHu7PTIE9e/j9Pirz893dQ7BPUS9+//zp6ezEJNP+4vrx8foMSihJw2MDJi0YPPKnMpnlx7BoZYbEJsxvgLxICiTDBcMkqXfsp+q7hBFOJlA3v9x/uTyJFlVhcn8/Ch+r5vPTNbSdp6frJ+hFYcFoBf3n4NAIF6bQgG6G5ICZnJTAZv4AdA57iw4ExQAq6DE45rYd3yMIgiAIgiAIgiAIgiAIgiAIgiAIgiAIgiAIgiAIgiAIgiAIgiAIgiAIgiAIgiAIgiAIgiAIgiDvk/8DWYNH+oFMdNcAAAAASUVORK5CYII=">
            <a:extLst>
              <a:ext uri="{FF2B5EF4-FFF2-40B4-BE49-F238E27FC236}">
                <a16:creationId xmlns:a16="http://schemas.microsoft.com/office/drawing/2014/main" id="{0655C50E-6D99-4661-8853-76D5ABFB6967}"/>
              </a:ext>
            </a:extLst>
          </p:cNvPr>
          <p:cNvSpPr>
            <a:spLocks noChangeAspect="1" noChangeArrowheads="1"/>
          </p:cNvSpPr>
          <p:nvPr/>
        </p:nvSpPr>
        <p:spPr bwMode="auto">
          <a:xfrm>
            <a:off x="8169793" y="704879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AutoShape 34" descr="https://upload.wikimedia.org/wikipedia/en/c/c1/AvePoint_logo.jpg">
            <a:extLst>
              <a:ext uri="{FF2B5EF4-FFF2-40B4-BE49-F238E27FC236}">
                <a16:creationId xmlns:a16="http://schemas.microsoft.com/office/drawing/2014/main" id="{81925865-621F-4644-97D9-71CE338E7CFE}"/>
              </a:ext>
            </a:extLst>
          </p:cNvPr>
          <p:cNvSpPr>
            <a:spLocks noChangeAspect="1" noChangeArrowheads="1"/>
          </p:cNvSpPr>
          <p:nvPr/>
        </p:nvSpPr>
        <p:spPr bwMode="auto">
          <a:xfrm>
            <a:off x="6207293" y="4335512"/>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84" name="Picture 36" descr="https://upload.wikimedia.org/wikipedia/en/c/c1/AvePoint_logo.jpg">
            <a:extLst>
              <a:ext uri="{FF2B5EF4-FFF2-40B4-BE49-F238E27FC236}">
                <a16:creationId xmlns:a16="http://schemas.microsoft.com/office/drawing/2014/main" id="{A46C14EF-540C-4BA1-9BFF-0AC5678C933D}"/>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517155" y="4042613"/>
            <a:ext cx="2190859" cy="432000"/>
          </a:xfrm>
          <a:prstGeom prst="rect">
            <a:avLst/>
          </a:prstGeom>
          <a:noFill/>
          <a:extLst>
            <a:ext uri="{909E8E84-426E-40DD-AFC4-6F175D3DCCD1}">
              <a14:hiddenFill xmlns:a14="http://schemas.microsoft.com/office/drawing/2010/main">
                <a:solidFill>
                  <a:srgbClr val="FFFFFF"/>
                </a:solidFill>
              </a14:hiddenFill>
            </a:ext>
          </a:extLst>
        </p:spPr>
      </p:pic>
      <p:pic>
        <p:nvPicPr>
          <p:cNvPr id="2086" name="Picture 38" descr="https://spshowcasestoreprod.blob.core.windows.net/media/Default/Powell%20365/My%20Last%20Emails/LOGO-POWELL-400x200px.png">
            <a:extLst>
              <a:ext uri="{FF2B5EF4-FFF2-40B4-BE49-F238E27FC236}">
                <a16:creationId xmlns:a16="http://schemas.microsoft.com/office/drawing/2014/main" id="{5C3334AC-75A5-4F06-9CD5-E9EC44720E32}"/>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033358" y="3688384"/>
            <a:ext cx="2160000" cy="1080000"/>
          </a:xfrm>
          <a:prstGeom prst="rect">
            <a:avLst/>
          </a:prstGeom>
          <a:noFill/>
          <a:extLst>
            <a:ext uri="{909E8E84-426E-40DD-AFC4-6F175D3DCCD1}">
              <a14:hiddenFill xmlns:a14="http://schemas.microsoft.com/office/drawing/2010/main">
                <a:solidFill>
                  <a:srgbClr val="FFFFFF"/>
                </a:solidFill>
              </a14:hiddenFill>
            </a:ext>
          </a:extLst>
        </p:spPr>
      </p:pic>
      <p:cxnSp>
        <p:nvCxnSpPr>
          <p:cNvPr id="17" name="Connecteur droit 16">
            <a:extLst>
              <a:ext uri="{FF2B5EF4-FFF2-40B4-BE49-F238E27FC236}">
                <a16:creationId xmlns:a16="http://schemas.microsoft.com/office/drawing/2014/main" id="{5FB6C6E5-49A9-44E1-A131-101685F9C206}"/>
              </a:ext>
            </a:extLst>
          </p:cNvPr>
          <p:cNvCxnSpPr>
            <a:cxnSpLocks/>
          </p:cNvCxnSpPr>
          <p:nvPr/>
        </p:nvCxnSpPr>
        <p:spPr>
          <a:xfrm flipV="1">
            <a:off x="1894393" y="1564733"/>
            <a:ext cx="9491303" cy="0"/>
          </a:xfrm>
          <a:prstGeom prst="line">
            <a:avLst/>
          </a:prstGeom>
        </p:spPr>
        <p:style>
          <a:lnRef idx="1">
            <a:schemeClr val="accent1"/>
          </a:lnRef>
          <a:fillRef idx="0">
            <a:schemeClr val="accent1"/>
          </a:fillRef>
          <a:effectRef idx="0">
            <a:schemeClr val="accent1"/>
          </a:effectRef>
          <a:fontRef idx="minor">
            <a:schemeClr val="tx1"/>
          </a:fontRef>
        </p:style>
      </p:cxnSp>
      <p:pic>
        <p:nvPicPr>
          <p:cNvPr id="1026" name="Picture 2" descr="Image associée">
            <a:extLst>
              <a:ext uri="{FF2B5EF4-FFF2-40B4-BE49-F238E27FC236}">
                <a16:creationId xmlns:a16="http://schemas.microsoft.com/office/drawing/2014/main" id="{9C923752-FB3A-4681-9589-33597CA2F91E}"/>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96031" y="844733"/>
            <a:ext cx="1459114" cy="1440000"/>
          </a:xfrm>
          <a:prstGeom prst="rect">
            <a:avLst/>
          </a:prstGeom>
          <a:noFill/>
          <a:extLst>
            <a:ext uri="{909E8E84-426E-40DD-AFC4-6F175D3DCCD1}">
              <a14:hiddenFill xmlns:a14="http://schemas.microsoft.com/office/drawing/2010/main">
                <a:solidFill>
                  <a:srgbClr val="FFFFFF"/>
                </a:solidFill>
              </a14:hiddenFill>
            </a:ext>
          </a:extLst>
        </p:spPr>
      </p:pic>
      <p:cxnSp>
        <p:nvCxnSpPr>
          <p:cNvPr id="18" name="Connecteur droit 16">
            <a:extLst>
              <a:ext uri="{FF2B5EF4-FFF2-40B4-BE49-F238E27FC236}">
                <a16:creationId xmlns:a16="http://schemas.microsoft.com/office/drawing/2014/main" id="{05AB74E0-555A-4F52-B439-615D3DE8C6F1}"/>
              </a:ext>
            </a:extLst>
          </p:cNvPr>
          <p:cNvCxnSpPr>
            <a:cxnSpLocks/>
          </p:cNvCxnSpPr>
          <p:nvPr/>
        </p:nvCxnSpPr>
        <p:spPr>
          <a:xfrm flipV="1">
            <a:off x="1894317" y="3626988"/>
            <a:ext cx="9491303" cy="0"/>
          </a:xfrm>
          <a:prstGeom prst="line">
            <a:avLst/>
          </a:prstGeom>
        </p:spPr>
        <p:style>
          <a:lnRef idx="1">
            <a:schemeClr val="accent1"/>
          </a:lnRef>
          <a:fillRef idx="0">
            <a:schemeClr val="accent1"/>
          </a:fillRef>
          <a:effectRef idx="0">
            <a:schemeClr val="accent1"/>
          </a:effectRef>
          <a:fontRef idx="minor">
            <a:schemeClr val="tx1"/>
          </a:fontRef>
        </p:style>
      </p:cxnSp>
      <p:pic>
        <p:nvPicPr>
          <p:cNvPr id="1028" name="Picture 4" descr="Résultat de recherche d'images pour &quot;Gold sponsor png&quot;">
            <a:extLst>
              <a:ext uri="{FF2B5EF4-FFF2-40B4-BE49-F238E27FC236}">
                <a16:creationId xmlns:a16="http://schemas.microsoft.com/office/drawing/2014/main" id="{123C8ADD-DD35-4084-84B6-FBE99C4A6C90}"/>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56779" y="2906988"/>
            <a:ext cx="1440000" cy="14400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Résultat de recherche d'images pour &quot;silver sponsor png&quot;">
            <a:extLst>
              <a:ext uri="{FF2B5EF4-FFF2-40B4-BE49-F238E27FC236}">
                <a16:creationId xmlns:a16="http://schemas.microsoft.com/office/drawing/2014/main" id="{D4429DC1-22BF-491D-A768-85A87AD9140E}"/>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283496" y="5357307"/>
            <a:ext cx="1440000" cy="1440000"/>
          </a:xfrm>
          <a:prstGeom prst="rect">
            <a:avLst/>
          </a:prstGeom>
          <a:noFill/>
          <a:extLst>
            <a:ext uri="{909E8E84-426E-40DD-AFC4-6F175D3DCCD1}">
              <a14:hiddenFill xmlns:a14="http://schemas.microsoft.com/office/drawing/2010/main">
                <a:solidFill>
                  <a:srgbClr val="FFFFFF"/>
                </a:solidFill>
              </a14:hiddenFill>
            </a:ext>
          </a:extLst>
        </p:spPr>
      </p:pic>
      <p:cxnSp>
        <p:nvCxnSpPr>
          <p:cNvPr id="20" name="Connecteur droit 16">
            <a:extLst>
              <a:ext uri="{FF2B5EF4-FFF2-40B4-BE49-F238E27FC236}">
                <a16:creationId xmlns:a16="http://schemas.microsoft.com/office/drawing/2014/main" id="{B06E7EA6-B6C8-4815-8E2A-6D4C979EB9A3}"/>
              </a:ext>
            </a:extLst>
          </p:cNvPr>
          <p:cNvCxnSpPr>
            <a:cxnSpLocks/>
          </p:cNvCxnSpPr>
          <p:nvPr/>
        </p:nvCxnSpPr>
        <p:spPr>
          <a:xfrm flipV="1">
            <a:off x="1900895" y="6123589"/>
            <a:ext cx="9491303" cy="0"/>
          </a:xfrm>
          <a:prstGeom prst="line">
            <a:avLst/>
          </a:prstGeom>
        </p:spPr>
        <p:style>
          <a:lnRef idx="1">
            <a:schemeClr val="accent1"/>
          </a:lnRef>
          <a:fillRef idx="0">
            <a:schemeClr val="accent1"/>
          </a:fillRef>
          <a:effectRef idx="0">
            <a:schemeClr val="accent1"/>
          </a:effectRef>
          <a:fontRef idx="minor">
            <a:schemeClr val="tx1"/>
          </a:fontRef>
        </p:style>
      </p:cxnSp>
      <p:pic>
        <p:nvPicPr>
          <p:cNvPr id="1032" name="Picture 8" descr="Résultat de recherche d'images pour &quot;Aerow png&quot;">
            <a:extLst>
              <a:ext uri="{FF2B5EF4-FFF2-40B4-BE49-F238E27FC236}">
                <a16:creationId xmlns:a16="http://schemas.microsoft.com/office/drawing/2014/main" id="{1B1BC835-6B12-42BD-95DE-4DEDC9D34239}"/>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4428092" y="6357454"/>
            <a:ext cx="1122520" cy="36000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Résultat de recherche d'images pour &quot;Microsoft png&quot;">
            <a:extLst>
              <a:ext uri="{FF2B5EF4-FFF2-40B4-BE49-F238E27FC236}">
                <a16:creationId xmlns:a16="http://schemas.microsoft.com/office/drawing/2014/main" id="{F0B9A003-97AF-4493-AAA5-5892F6E7AD0F}"/>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7051605" y="6357454"/>
            <a:ext cx="1270588" cy="360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DAC3A461-8692-45DD-BC29-E7787D45050E}"/>
              </a:ext>
            </a:extLst>
          </p:cNvPr>
          <p:cNvSpPr txBox="1"/>
          <p:nvPr/>
        </p:nvSpPr>
        <p:spPr>
          <a:xfrm>
            <a:off x="4009701" y="312144"/>
            <a:ext cx="6499921" cy="830997"/>
          </a:xfrm>
          <a:prstGeom prst="rect">
            <a:avLst/>
          </a:prstGeom>
          <a:noFill/>
        </p:spPr>
        <p:txBody>
          <a:bodyPr wrap="none" rtlCol="0">
            <a:spAutoFit/>
          </a:bodyPr>
          <a:lstStyle/>
          <a:p>
            <a:r>
              <a:rPr lang="fr-FR" sz="4800" dirty="0">
                <a:solidFill>
                  <a:schemeClr val="accent1"/>
                </a:solidFill>
                <a:latin typeface="Segoe UI Light" panose="020B0502040204020203" pitchFamily="34" charset="0"/>
                <a:cs typeface="Segoe UI Light" panose="020B0502040204020203" pitchFamily="34" charset="0"/>
              </a:rPr>
              <a:t>Merci pour votre soutien</a:t>
            </a:r>
          </a:p>
        </p:txBody>
      </p:sp>
      <p:pic>
        <p:nvPicPr>
          <p:cNvPr id="10" name="Graphic 9" descr="Heart">
            <a:extLst>
              <a:ext uri="{FF2B5EF4-FFF2-40B4-BE49-F238E27FC236}">
                <a16:creationId xmlns:a16="http://schemas.microsoft.com/office/drawing/2014/main" id="{2B9C0926-1275-4CA8-9529-FA74BDC340C3}"/>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0397869" y="322100"/>
            <a:ext cx="914400" cy="914400"/>
          </a:xfrm>
          <a:prstGeom prst="rect">
            <a:avLst/>
          </a:prstGeom>
        </p:spPr>
      </p:pic>
      <p:pic>
        <p:nvPicPr>
          <p:cNvPr id="4" name="Picture 2" descr="https://pbs.twimg.com/profile_images/905782446918127616/YRxnO9r3_400x400.jpg">
            <a:extLst>
              <a:ext uri="{FF2B5EF4-FFF2-40B4-BE49-F238E27FC236}">
                <a16:creationId xmlns:a16="http://schemas.microsoft.com/office/drawing/2014/main" id="{95BE63E8-A85F-4EFA-BD87-2F7287EFF615}"/>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2946849" y="1757799"/>
            <a:ext cx="1694816" cy="1694816"/>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 5">
            <a:extLst>
              <a:ext uri="{FF2B5EF4-FFF2-40B4-BE49-F238E27FC236}">
                <a16:creationId xmlns:a16="http://schemas.microsoft.com/office/drawing/2014/main" id="{A45F7CBA-EBF2-4555-8FC2-E019C9782FD1}"/>
              </a:ext>
            </a:extLst>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1995791" y="141103"/>
            <a:ext cx="1396425" cy="1396425"/>
          </a:xfrm>
          <a:prstGeom prst="rect">
            <a:avLst/>
          </a:prstGeom>
        </p:spPr>
      </p:pic>
    </p:spTree>
    <p:extLst>
      <p:ext uri="{BB962C8B-B14F-4D97-AF65-F5344CB8AC3E}">
        <p14:creationId xmlns:p14="http://schemas.microsoft.com/office/powerpoint/2010/main" val="1350878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438CE34-96D7-447C-8E12-A4403B31DAA6}"/>
              </a:ext>
            </a:extLst>
          </p:cNvPr>
          <p:cNvSpPr>
            <a:spLocks noGrp="1"/>
          </p:cNvSpPr>
          <p:nvPr>
            <p:ph type="title"/>
          </p:nvPr>
        </p:nvSpPr>
        <p:spPr/>
        <p:txBody>
          <a:bodyPr/>
          <a:lstStyle/>
          <a:p>
            <a:r>
              <a:rPr lang="hr-HR" dirty="0"/>
              <a:t>AutoSPInstaller GUI</a:t>
            </a:r>
            <a:endParaRPr lang="en-US" dirty="0"/>
          </a:p>
        </p:txBody>
      </p:sp>
      <p:sp>
        <p:nvSpPr>
          <p:cNvPr id="2" name="Content Placeholder 1"/>
          <p:cNvSpPr>
            <a:spLocks noGrp="1"/>
          </p:cNvSpPr>
          <p:nvPr>
            <p:ph idx="1"/>
          </p:nvPr>
        </p:nvSpPr>
        <p:spPr>
          <a:xfrm>
            <a:off x="838200" y="1825625"/>
            <a:ext cx="5019675" cy="4351338"/>
          </a:xfrm>
        </p:spPr>
        <p:txBody>
          <a:bodyPr/>
          <a:lstStyle/>
          <a:p>
            <a:pPr marL="173700" indent="-342900"/>
            <a:r>
              <a:rPr lang="en-US" dirty="0"/>
              <a:t>Windows application - helps build configuration XML file </a:t>
            </a:r>
          </a:p>
          <a:p>
            <a:pPr marL="173700" indent="-342900"/>
            <a:r>
              <a:rPr lang="en-US" dirty="0"/>
              <a:t>Provides an interface for editing the XML file with tooltips, tabular GUI, and error checking on the inputs</a:t>
            </a:r>
          </a:p>
          <a:p>
            <a:pPr marL="630900" lvl="1" indent="-342900">
              <a:buFont typeface="Arial" panose="020B0604020202020204" pitchFamily="34" charset="0"/>
              <a:buChar char="•"/>
            </a:pPr>
            <a:endParaRPr lang="en-US" dirty="0"/>
          </a:p>
          <a:p>
            <a:pPr marL="630900" lvl="1" indent="-342900">
              <a:buFont typeface="Arial" panose="020B0604020202020204" pitchFamily="34" charset="0"/>
              <a:buChar char="•"/>
            </a:pPr>
            <a:endParaRPr lang="en-US" dirty="0"/>
          </a:p>
          <a:p>
            <a:pPr marL="173700" indent="-342900"/>
            <a:r>
              <a:rPr lang="en-US" dirty="0">
                <a:hlinkClick r:id="rId2"/>
              </a:rPr>
              <a:t>https://autospinstaller.com/</a:t>
            </a:r>
            <a:endParaRPr lang="en-US" dirty="0"/>
          </a:p>
          <a:p>
            <a:pPr marL="630900" lvl="1" indent="-342900">
              <a:buFont typeface="Arial" panose="020B0604020202020204" pitchFamily="34" charset="0"/>
              <a:buChar char="•"/>
            </a:pPr>
            <a:endParaRPr lang="en-US" dirty="0"/>
          </a:p>
        </p:txBody>
      </p:sp>
      <p:pic>
        <p:nvPicPr>
          <p:cNvPr id="7" name="Content Placeholder 6"/>
          <p:cNvPicPr>
            <a:picLocks noGrp="1" noChangeAspect="1"/>
          </p:cNvPicPr>
          <p:nvPr>
            <p:ph sz="quarter" idx="4294967295"/>
          </p:nvPr>
        </p:nvPicPr>
        <p:blipFill>
          <a:blip r:embed="rId3">
            <a:extLst>
              <a:ext uri="{28A0092B-C50C-407E-A947-70E740481C1C}">
                <a14:useLocalDpi xmlns:a14="http://schemas.microsoft.com/office/drawing/2010/main" val="0"/>
              </a:ext>
            </a:extLst>
          </a:blip>
          <a:stretch>
            <a:fillRect/>
          </a:stretch>
        </p:blipFill>
        <p:spPr>
          <a:xfrm>
            <a:off x="6119813" y="1714500"/>
            <a:ext cx="6072187" cy="4370388"/>
          </a:xfrm>
          <a:ln>
            <a:solidFill>
              <a:schemeClr val="accent3"/>
            </a:solidFill>
          </a:ln>
        </p:spPr>
      </p:pic>
    </p:spTree>
    <p:extLst>
      <p:ext uri="{BB962C8B-B14F-4D97-AF65-F5344CB8AC3E}">
        <p14:creationId xmlns:p14="http://schemas.microsoft.com/office/powerpoint/2010/main" val="32887678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D1C58A46-AB2F-4293-A1C8-C70701CD6FF9}"/>
              </a:ext>
            </a:extLst>
          </p:cNvPr>
          <p:cNvSpPr>
            <a:spLocks noGrp="1"/>
          </p:cNvSpPr>
          <p:nvPr>
            <p:ph type="title"/>
          </p:nvPr>
        </p:nvSpPr>
        <p:spPr/>
        <p:txBody>
          <a:bodyPr/>
          <a:lstStyle/>
          <a:p>
            <a:r>
              <a:rPr lang="en-US" dirty="0"/>
              <a:t>AutoSPInstaller + SPDocKit</a:t>
            </a:r>
          </a:p>
        </p:txBody>
      </p:sp>
      <p:sp>
        <p:nvSpPr>
          <p:cNvPr id="2" name="Content Placeholder 1"/>
          <p:cNvSpPr>
            <a:spLocks noGrp="1"/>
          </p:cNvSpPr>
          <p:nvPr>
            <p:ph idx="1"/>
          </p:nvPr>
        </p:nvSpPr>
        <p:spPr>
          <a:xfrm>
            <a:off x="838200" y="1825625"/>
            <a:ext cx="6286500" cy="4351338"/>
          </a:xfrm>
        </p:spPr>
        <p:txBody>
          <a:bodyPr>
            <a:normAutofit fontScale="92500" lnSpcReduction="10000"/>
          </a:bodyPr>
          <a:lstStyle/>
          <a:p>
            <a:pPr marL="173700" indent="-342900"/>
            <a:r>
              <a:rPr lang="en-US" dirty="0"/>
              <a:t>Saves current farm setup to an XML configuration file – used as an AutoSPInstaller input file</a:t>
            </a:r>
          </a:p>
          <a:p>
            <a:pPr marL="173700" indent="-342900"/>
            <a:r>
              <a:rPr lang="en-US" dirty="0"/>
              <a:t>Make changes to any parameter of XML file</a:t>
            </a:r>
          </a:p>
          <a:p>
            <a:pPr marL="173700" indent="-342900"/>
            <a:r>
              <a:rPr lang="en-US" dirty="0"/>
              <a:t>The easiest way to create a new SharePoint farm that is same or similar to your current farm environment</a:t>
            </a:r>
          </a:p>
          <a:p>
            <a:pPr marL="173700" indent="-342900"/>
            <a:r>
              <a:rPr lang="en-US" dirty="0"/>
              <a:t>Set up a TEST based on your current DEV, add a new QA or UAT environments with minor changes, it</a:t>
            </a:r>
            <a:r>
              <a:rPr lang="hr-HR" dirty="0"/>
              <a:t>’</a:t>
            </a:r>
            <a:r>
              <a:rPr lang="en-US" dirty="0"/>
              <a:t>s up to you!</a:t>
            </a:r>
          </a:p>
          <a:p>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12597" y="1638679"/>
            <a:ext cx="4264055" cy="4637430"/>
          </a:xfrm>
          <a:prstGeom prst="rect">
            <a:avLst/>
          </a:prstGeom>
        </p:spPr>
      </p:pic>
    </p:spTree>
    <p:extLst>
      <p:ext uri="{BB962C8B-B14F-4D97-AF65-F5344CB8AC3E}">
        <p14:creationId xmlns:p14="http://schemas.microsoft.com/office/powerpoint/2010/main" val="7583774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0" y="249381"/>
            <a:ext cx="5888117" cy="1130531"/>
          </a:xfrm>
          <a:prstGeom prst="rect">
            <a:avLst/>
          </a:prstGeom>
          <a:solidFill>
            <a:srgbClr val="00B0F0"/>
          </a:solidFill>
        </p:spPr>
        <p:txBody>
          <a:bodyPr anchor="ctr"/>
          <a:lstStyle/>
          <a:p>
            <a:r>
              <a:rPr lang="en-US" sz="3200" b="1" dirty="0">
                <a:solidFill>
                  <a:schemeClr val="bg2"/>
                </a:solidFill>
                <a:latin typeface="+mj-lt"/>
                <a:cs typeface="Segoe UI" panose="020B0502040204020203" pitchFamily="34" charset="0"/>
              </a:rPr>
              <a:t>Use Case</a:t>
            </a:r>
            <a:br>
              <a:rPr lang="en-US" sz="3200" dirty="0">
                <a:solidFill>
                  <a:schemeClr val="bg2"/>
                </a:solidFill>
                <a:latin typeface="+mj-lt"/>
                <a:cs typeface="Segoe UI" panose="020B0502040204020203" pitchFamily="34" charset="0"/>
              </a:rPr>
            </a:br>
            <a:r>
              <a:rPr lang="en-US" sz="3200" dirty="0">
                <a:solidFill>
                  <a:schemeClr val="bg2"/>
                </a:solidFill>
                <a:latin typeface="+mj-lt"/>
                <a:cs typeface="Segoe UI" panose="020B0502040204020203" pitchFamily="34" charset="0"/>
              </a:rPr>
              <a:t>SPDocKit AutoSPInstaller Wizard</a:t>
            </a:r>
          </a:p>
        </p:txBody>
      </p:sp>
      <p:pic>
        <p:nvPicPr>
          <p:cNvPr id="8" name="Content Placeholder 7"/>
          <p:cNvPicPr>
            <a:picLocks noGrp="1" noChangeAspect="1"/>
          </p:cNvPicPr>
          <p:nvPr>
            <p:ph sz="quarter" idx="4294967295"/>
          </p:nvPr>
        </p:nvPicPr>
        <p:blipFill>
          <a:blip r:embed="rId2">
            <a:extLst>
              <a:ext uri="{28A0092B-C50C-407E-A947-70E740481C1C}">
                <a14:useLocalDpi xmlns:a14="http://schemas.microsoft.com/office/drawing/2010/main" val="0"/>
              </a:ext>
            </a:extLst>
          </a:blip>
          <a:stretch>
            <a:fillRect/>
          </a:stretch>
        </p:blipFill>
        <p:spPr>
          <a:xfrm>
            <a:off x="1138844" y="1679027"/>
            <a:ext cx="4749273" cy="4306466"/>
          </a:xfrm>
          <a:prstGeom prst="rect">
            <a:avLst/>
          </a:prstGeo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28434" y="107756"/>
            <a:ext cx="3286424" cy="2980062"/>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28434" y="3258278"/>
            <a:ext cx="3286424" cy="2980062"/>
          </a:xfrm>
          <a:prstGeom prst="rect">
            <a:avLst/>
          </a:prstGeom>
        </p:spPr>
      </p:pic>
      <p:cxnSp>
        <p:nvCxnSpPr>
          <p:cNvPr id="16" name="Curved Connector 15"/>
          <p:cNvCxnSpPr/>
          <p:nvPr/>
        </p:nvCxnSpPr>
        <p:spPr>
          <a:xfrm flipV="1">
            <a:off x="5879325" y="1588995"/>
            <a:ext cx="1640317" cy="2234473"/>
          </a:xfrm>
          <a:prstGeom prst="curvedConnector3">
            <a:avLst/>
          </a:prstGeom>
          <a:ln w="28575">
            <a:solidFill>
              <a:srgbClr val="31859B"/>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urved Connector 18"/>
          <p:cNvCxnSpPr/>
          <p:nvPr/>
        </p:nvCxnSpPr>
        <p:spPr>
          <a:xfrm>
            <a:off x="5879324" y="4201537"/>
            <a:ext cx="1640317" cy="916049"/>
          </a:xfrm>
          <a:prstGeom prst="curvedConnector3">
            <a:avLst>
              <a:gd name="adj1" fmla="val 49464"/>
            </a:avLst>
          </a:prstGeom>
          <a:ln w="28575">
            <a:solidFill>
              <a:srgbClr val="31859B"/>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80398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87B6B7-4686-44CD-87F4-C2AB089CE20A}"/>
              </a:ext>
            </a:extLst>
          </p:cNvPr>
          <p:cNvSpPr>
            <a:spLocks noGrp="1"/>
          </p:cNvSpPr>
          <p:nvPr>
            <p:ph type="title"/>
          </p:nvPr>
        </p:nvSpPr>
        <p:spPr/>
        <p:txBody>
          <a:bodyPr/>
          <a:lstStyle/>
          <a:p>
            <a:r>
              <a:rPr lang="hr-HR" dirty="0"/>
              <a:t>AutoSPInstaller</a:t>
            </a:r>
            <a:endParaRPr lang="en-US" dirty="0"/>
          </a:p>
        </p:txBody>
      </p:sp>
      <p:sp>
        <p:nvSpPr>
          <p:cNvPr id="5" name="Text Placeholder 4">
            <a:extLst>
              <a:ext uri="{FF2B5EF4-FFF2-40B4-BE49-F238E27FC236}">
                <a16:creationId xmlns:a16="http://schemas.microsoft.com/office/drawing/2014/main" id="{269B296E-3601-4016-A024-ACBE7A151295}"/>
              </a:ext>
            </a:extLst>
          </p:cNvPr>
          <p:cNvSpPr>
            <a:spLocks noGrp="1"/>
          </p:cNvSpPr>
          <p:nvPr>
            <p:ph type="body" idx="1"/>
          </p:nvPr>
        </p:nvSpPr>
        <p:spPr/>
        <p:txBody>
          <a:bodyPr/>
          <a:lstStyle/>
          <a:p>
            <a:r>
              <a:rPr lang="hr-HR" dirty="0"/>
              <a:t>Demo 4</a:t>
            </a:r>
            <a:endParaRPr lang="en-US" dirty="0"/>
          </a:p>
        </p:txBody>
      </p:sp>
    </p:spTree>
    <p:extLst>
      <p:ext uri="{BB962C8B-B14F-4D97-AF65-F5344CB8AC3E}">
        <p14:creationId xmlns:p14="http://schemas.microsoft.com/office/powerpoint/2010/main" val="29098421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DDABFA-71E2-4087-B19D-5E4F2B2C8139}"/>
              </a:ext>
            </a:extLst>
          </p:cNvPr>
          <p:cNvSpPr>
            <a:spLocks noGrp="1"/>
          </p:cNvSpPr>
          <p:nvPr>
            <p:ph type="title"/>
          </p:nvPr>
        </p:nvSpPr>
        <p:spPr>
          <a:xfrm>
            <a:off x="838200" y="365125"/>
            <a:ext cx="9982200" cy="1325563"/>
          </a:xfrm>
        </p:spPr>
        <p:txBody>
          <a:bodyPr>
            <a:normAutofit/>
          </a:bodyPr>
          <a:lstStyle/>
          <a:p>
            <a:r>
              <a:rPr lang="hr-HR" sz="3600" dirty="0"/>
              <a:t>SharePoint DSC - </a:t>
            </a:r>
            <a:r>
              <a:rPr lang="en-US" sz="3600" dirty="0"/>
              <a:t>enables configuration as code</a:t>
            </a:r>
          </a:p>
        </p:txBody>
      </p:sp>
      <p:pic>
        <p:nvPicPr>
          <p:cNvPr id="6" name="Picture 5">
            <a:extLst>
              <a:ext uri="{FF2B5EF4-FFF2-40B4-BE49-F238E27FC236}">
                <a16:creationId xmlns:a16="http://schemas.microsoft.com/office/drawing/2014/main" id="{34EA4840-C57F-42DA-9ADF-3B2A94D78C30}"/>
              </a:ext>
            </a:extLst>
          </p:cNvPr>
          <p:cNvPicPr>
            <a:picLocks noChangeAspect="1"/>
          </p:cNvPicPr>
          <p:nvPr/>
        </p:nvPicPr>
        <p:blipFill>
          <a:blip r:embed="rId2"/>
          <a:stretch>
            <a:fillRect/>
          </a:stretch>
        </p:blipFill>
        <p:spPr>
          <a:xfrm>
            <a:off x="1152101" y="1325131"/>
            <a:ext cx="6096851" cy="981212"/>
          </a:xfrm>
          <a:prstGeom prst="rect">
            <a:avLst/>
          </a:prstGeom>
        </p:spPr>
      </p:pic>
      <p:pic>
        <p:nvPicPr>
          <p:cNvPr id="7" name="Picture 6">
            <a:extLst>
              <a:ext uri="{FF2B5EF4-FFF2-40B4-BE49-F238E27FC236}">
                <a16:creationId xmlns:a16="http://schemas.microsoft.com/office/drawing/2014/main" id="{CA7C1325-5B5C-420B-B478-889B199C6DB7}"/>
              </a:ext>
            </a:extLst>
          </p:cNvPr>
          <p:cNvPicPr>
            <a:picLocks noChangeAspect="1"/>
          </p:cNvPicPr>
          <p:nvPr/>
        </p:nvPicPr>
        <p:blipFill>
          <a:blip r:embed="rId3"/>
          <a:stretch>
            <a:fillRect/>
          </a:stretch>
        </p:blipFill>
        <p:spPr>
          <a:xfrm>
            <a:off x="1152101" y="1325131"/>
            <a:ext cx="6115904" cy="4782217"/>
          </a:xfrm>
          <a:prstGeom prst="rect">
            <a:avLst/>
          </a:prstGeom>
        </p:spPr>
      </p:pic>
      <p:pic>
        <p:nvPicPr>
          <p:cNvPr id="9" name="Picture 8">
            <a:extLst>
              <a:ext uri="{FF2B5EF4-FFF2-40B4-BE49-F238E27FC236}">
                <a16:creationId xmlns:a16="http://schemas.microsoft.com/office/drawing/2014/main" id="{41BF226D-9A96-4C92-9314-ACAB06F3DCD1}"/>
              </a:ext>
            </a:extLst>
          </p:cNvPr>
          <p:cNvPicPr>
            <a:picLocks noChangeAspect="1"/>
          </p:cNvPicPr>
          <p:nvPr/>
        </p:nvPicPr>
        <p:blipFill>
          <a:blip r:embed="rId4"/>
          <a:stretch>
            <a:fillRect/>
          </a:stretch>
        </p:blipFill>
        <p:spPr>
          <a:xfrm>
            <a:off x="1161629" y="1325131"/>
            <a:ext cx="6096851" cy="5325218"/>
          </a:xfrm>
          <a:prstGeom prst="rect">
            <a:avLst/>
          </a:prstGeom>
        </p:spPr>
      </p:pic>
    </p:spTree>
    <p:extLst>
      <p:ext uri="{BB962C8B-B14F-4D97-AF65-F5344CB8AC3E}">
        <p14:creationId xmlns:p14="http://schemas.microsoft.com/office/powerpoint/2010/main" val="930425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65F569-307E-4047-9861-F6716A2BF41B}"/>
              </a:ext>
            </a:extLst>
          </p:cNvPr>
          <p:cNvSpPr>
            <a:spLocks noGrp="1"/>
          </p:cNvSpPr>
          <p:nvPr>
            <p:ph type="title"/>
          </p:nvPr>
        </p:nvSpPr>
        <p:spPr/>
        <p:txBody>
          <a:bodyPr/>
          <a:lstStyle/>
          <a:p>
            <a:r>
              <a:rPr lang="hr-HR" dirty="0"/>
              <a:t>SharePoint DSC</a:t>
            </a:r>
            <a:endParaRPr lang="en-US" dirty="0"/>
          </a:p>
        </p:txBody>
      </p:sp>
      <p:sp>
        <p:nvSpPr>
          <p:cNvPr id="5" name="Text Placeholder 4">
            <a:extLst>
              <a:ext uri="{FF2B5EF4-FFF2-40B4-BE49-F238E27FC236}">
                <a16:creationId xmlns:a16="http://schemas.microsoft.com/office/drawing/2014/main" id="{753FD487-735A-437A-A4D1-FBF5B3AC8A37}"/>
              </a:ext>
            </a:extLst>
          </p:cNvPr>
          <p:cNvSpPr>
            <a:spLocks noGrp="1"/>
          </p:cNvSpPr>
          <p:nvPr>
            <p:ph type="body" idx="1"/>
          </p:nvPr>
        </p:nvSpPr>
        <p:spPr/>
        <p:txBody>
          <a:bodyPr/>
          <a:lstStyle/>
          <a:p>
            <a:r>
              <a:rPr lang="hr-HR" dirty="0"/>
              <a:t>Demo 5</a:t>
            </a:r>
            <a:endParaRPr lang="en-US" dirty="0"/>
          </a:p>
        </p:txBody>
      </p:sp>
    </p:spTree>
    <p:extLst>
      <p:ext uri="{BB962C8B-B14F-4D97-AF65-F5344CB8AC3E}">
        <p14:creationId xmlns:p14="http://schemas.microsoft.com/office/powerpoint/2010/main" val="41374766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0BEA9E-27FB-4D30-8F4A-22E04141A5CA}"/>
              </a:ext>
            </a:extLst>
          </p:cNvPr>
          <p:cNvSpPr>
            <a:spLocks noGrp="1"/>
          </p:cNvSpPr>
          <p:nvPr>
            <p:ph type="title"/>
          </p:nvPr>
        </p:nvSpPr>
        <p:spPr/>
        <p:txBody>
          <a:bodyPr/>
          <a:lstStyle/>
          <a:p>
            <a:r>
              <a:rPr lang="hr-HR" dirty="0" err="1"/>
              <a:t>PnP</a:t>
            </a:r>
            <a:r>
              <a:rPr lang="hr-HR" dirty="0"/>
              <a:t> </a:t>
            </a:r>
            <a:r>
              <a:rPr lang="hr-HR" dirty="0" err="1"/>
              <a:t>PowerShell</a:t>
            </a:r>
            <a:endParaRPr lang="en-US" dirty="0"/>
          </a:p>
        </p:txBody>
      </p:sp>
      <p:sp>
        <p:nvSpPr>
          <p:cNvPr id="3" name="Content Placeholder 2">
            <a:extLst>
              <a:ext uri="{FF2B5EF4-FFF2-40B4-BE49-F238E27FC236}">
                <a16:creationId xmlns:a16="http://schemas.microsoft.com/office/drawing/2014/main" id="{EBC8BA8E-956F-42B8-B4DE-1D8BFD3A0881}"/>
              </a:ext>
            </a:extLst>
          </p:cNvPr>
          <p:cNvSpPr>
            <a:spLocks noGrp="1"/>
          </p:cNvSpPr>
          <p:nvPr>
            <p:ph idx="1"/>
          </p:nvPr>
        </p:nvSpPr>
        <p:spPr/>
        <p:txBody>
          <a:bodyPr>
            <a:normAutofit/>
          </a:bodyPr>
          <a:lstStyle/>
          <a:p>
            <a:r>
              <a:rPr lang="en-US" sz="2000" dirty="0"/>
              <a:t>SharePoint Patterns and Practices (PnP) contains a library of PowerShell commands (PnP PowerShell) that allows you to perform complex provisioning and artifact management actions towards SharePoint. The commands use CSOM and can work against both SharePoint Online as SharePoint On-Premises.</a:t>
            </a:r>
            <a:endParaRPr lang="hr-HR" sz="2000" dirty="0"/>
          </a:p>
          <a:p>
            <a:endParaRPr lang="hr-HR" sz="2000" dirty="0"/>
          </a:p>
          <a:p>
            <a:endParaRPr lang="hr-HR" sz="2000" dirty="0"/>
          </a:p>
          <a:p>
            <a:endParaRPr lang="hr-HR" sz="2000" dirty="0"/>
          </a:p>
          <a:p>
            <a:endParaRPr lang="hr-HR" sz="2000" dirty="0"/>
          </a:p>
          <a:p>
            <a:endParaRPr lang="hr-HR" sz="2000" dirty="0"/>
          </a:p>
          <a:p>
            <a:endParaRPr lang="hr-HR" sz="2000" dirty="0"/>
          </a:p>
          <a:p>
            <a:r>
              <a:rPr lang="en-US" sz="2000" dirty="0">
                <a:hlinkClick r:id="rId2"/>
              </a:rPr>
              <a:t>https://msdn.microsoft.com/en-us/pnp_powershell/pnp-powershell-overview</a:t>
            </a:r>
            <a:r>
              <a:rPr lang="hr-HR" sz="2000" dirty="0"/>
              <a:t> </a:t>
            </a:r>
            <a:endParaRPr lang="en-US" sz="2000" dirty="0"/>
          </a:p>
        </p:txBody>
      </p:sp>
      <p:graphicFrame>
        <p:nvGraphicFramePr>
          <p:cNvPr id="4" name="Table 3">
            <a:extLst>
              <a:ext uri="{FF2B5EF4-FFF2-40B4-BE49-F238E27FC236}">
                <a16:creationId xmlns:a16="http://schemas.microsoft.com/office/drawing/2014/main" id="{2FEEF6DC-93E4-47A8-87F2-D67E69C3E265}"/>
              </a:ext>
            </a:extLst>
          </p:cNvPr>
          <p:cNvGraphicFramePr>
            <a:graphicFrameLocks noGrp="1"/>
          </p:cNvGraphicFramePr>
          <p:nvPr>
            <p:extLst>
              <p:ext uri="{D42A27DB-BD31-4B8C-83A1-F6EECF244321}">
                <p14:modId xmlns:p14="http://schemas.microsoft.com/office/powerpoint/2010/main" val="3916638286"/>
              </p:ext>
            </p:extLst>
          </p:nvPr>
        </p:nvGraphicFramePr>
        <p:xfrm>
          <a:off x="1066800" y="3328828"/>
          <a:ext cx="10287000" cy="1859280"/>
        </p:xfrm>
        <a:graphic>
          <a:graphicData uri="http://schemas.openxmlformats.org/drawingml/2006/table">
            <a:tbl>
              <a:tblPr/>
              <a:tblGrid>
                <a:gridCol w="5143500">
                  <a:extLst>
                    <a:ext uri="{9D8B030D-6E8A-4147-A177-3AD203B41FA5}">
                      <a16:colId xmlns:a16="http://schemas.microsoft.com/office/drawing/2014/main" val="3610402813"/>
                    </a:ext>
                  </a:extLst>
                </a:gridCol>
                <a:gridCol w="5143500">
                  <a:extLst>
                    <a:ext uri="{9D8B030D-6E8A-4147-A177-3AD203B41FA5}">
                      <a16:colId xmlns:a16="http://schemas.microsoft.com/office/drawing/2014/main" val="474273757"/>
                    </a:ext>
                  </a:extLst>
                </a:gridCol>
              </a:tblGrid>
              <a:tr h="335002">
                <a:tc>
                  <a:txBody>
                    <a:bodyPr/>
                    <a:lstStyle/>
                    <a:p>
                      <a:pPr algn="l" latinLnBrk="0"/>
                      <a:r>
                        <a:rPr lang="en-US" b="1">
                          <a:solidFill>
                            <a:srgbClr val="000000"/>
                          </a:solidFill>
                          <a:effectLst/>
                          <a:latin typeface="Segoe UI Semibold" panose="020B0702040204020203" pitchFamily="34" charset="0"/>
                        </a:rPr>
                        <a:t>SharePoint Version</a:t>
                      </a:r>
                    </a:p>
                  </a:txBody>
                  <a:tcPr marL="76200" marR="76200" marT="95250" marB="95250" anchor="ctr">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solidFill>
                      <a:srgbClr val="FFFFFF"/>
                    </a:solidFill>
                  </a:tcPr>
                </a:tc>
                <a:tc>
                  <a:txBody>
                    <a:bodyPr/>
                    <a:lstStyle/>
                    <a:p>
                      <a:pPr algn="l" latinLnBrk="0"/>
                      <a:r>
                        <a:rPr lang="en-US" b="1" dirty="0">
                          <a:solidFill>
                            <a:srgbClr val="000000"/>
                          </a:solidFill>
                          <a:effectLst/>
                          <a:latin typeface="Segoe UI Semibold" panose="020B0702040204020203" pitchFamily="34" charset="0"/>
                        </a:rPr>
                        <a:t>Command to install</a:t>
                      </a:r>
                    </a:p>
                  </a:txBody>
                  <a:tcPr marL="76200" marR="76200" marT="95250" marB="95250" anchor="ctr">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solidFill>
                      <a:srgbClr val="FFFFFF"/>
                    </a:solidFill>
                  </a:tcPr>
                </a:tc>
                <a:extLst>
                  <a:ext uri="{0D108BD9-81ED-4DB2-BD59-A6C34878D82A}">
                    <a16:rowId xmlns:a16="http://schemas.microsoft.com/office/drawing/2014/main" val="3149972117"/>
                  </a:ext>
                </a:extLst>
              </a:tr>
              <a:tr h="335002">
                <a:tc>
                  <a:txBody>
                    <a:bodyPr/>
                    <a:lstStyle/>
                    <a:p>
                      <a:pPr latinLnBrk="0"/>
                      <a:r>
                        <a:rPr lang="en-US">
                          <a:effectLst/>
                        </a:rPr>
                        <a:t>SharePoint Online</a:t>
                      </a:r>
                    </a:p>
                  </a:txBody>
                  <a:tcPr marL="76200" marR="76200" marT="95250" marB="95250" anchor="ctr">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solidFill>
                      <a:srgbClr val="FFFFFF"/>
                    </a:solidFill>
                  </a:tcPr>
                </a:tc>
                <a:tc>
                  <a:txBody>
                    <a:bodyPr/>
                    <a:lstStyle/>
                    <a:p>
                      <a:pPr latinLnBrk="0"/>
                      <a:r>
                        <a:rPr lang="en-US">
                          <a:effectLst/>
                        </a:rPr>
                        <a:t>Install-Module SharePointPnPPowerShellOnline</a:t>
                      </a:r>
                    </a:p>
                  </a:txBody>
                  <a:tcPr marL="76200" marR="76200" marT="95250" marB="95250" anchor="ctr">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solidFill>
                      <a:srgbClr val="FFFFFF"/>
                    </a:solidFill>
                  </a:tcPr>
                </a:tc>
                <a:extLst>
                  <a:ext uri="{0D108BD9-81ED-4DB2-BD59-A6C34878D82A}">
                    <a16:rowId xmlns:a16="http://schemas.microsoft.com/office/drawing/2014/main" val="3580183442"/>
                  </a:ext>
                </a:extLst>
              </a:tr>
              <a:tr h="335002">
                <a:tc>
                  <a:txBody>
                    <a:bodyPr/>
                    <a:lstStyle/>
                    <a:p>
                      <a:pPr latinLnBrk="0"/>
                      <a:r>
                        <a:rPr lang="en-US" dirty="0">
                          <a:effectLst/>
                        </a:rPr>
                        <a:t>SharePoint 2016</a:t>
                      </a:r>
                    </a:p>
                  </a:txBody>
                  <a:tcPr marL="76200" marR="76200" marT="95250" marB="95250" anchor="ctr">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solidFill>
                      <a:srgbClr val="FFFFFF"/>
                    </a:solidFill>
                  </a:tcPr>
                </a:tc>
                <a:tc>
                  <a:txBody>
                    <a:bodyPr/>
                    <a:lstStyle/>
                    <a:p>
                      <a:pPr latinLnBrk="0"/>
                      <a:r>
                        <a:rPr lang="en-US">
                          <a:effectLst/>
                        </a:rPr>
                        <a:t>Install-Module SharePointPnPPowerShell2016</a:t>
                      </a:r>
                    </a:p>
                  </a:txBody>
                  <a:tcPr marL="76200" marR="76200" marT="95250" marB="95250" anchor="ctr">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solidFill>
                      <a:srgbClr val="FFFFFF"/>
                    </a:solidFill>
                  </a:tcPr>
                </a:tc>
                <a:extLst>
                  <a:ext uri="{0D108BD9-81ED-4DB2-BD59-A6C34878D82A}">
                    <a16:rowId xmlns:a16="http://schemas.microsoft.com/office/drawing/2014/main" val="104741842"/>
                  </a:ext>
                </a:extLst>
              </a:tr>
              <a:tr h="335002">
                <a:tc>
                  <a:txBody>
                    <a:bodyPr/>
                    <a:lstStyle/>
                    <a:p>
                      <a:pPr latinLnBrk="0"/>
                      <a:r>
                        <a:rPr lang="en-US">
                          <a:effectLst/>
                        </a:rPr>
                        <a:t>SharePoint 2013</a:t>
                      </a:r>
                    </a:p>
                  </a:txBody>
                  <a:tcPr marL="76200" marR="76200" marT="95250" marB="95250" anchor="ctr">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solidFill>
                      <a:srgbClr val="FFFFFF"/>
                    </a:solidFill>
                  </a:tcPr>
                </a:tc>
                <a:tc>
                  <a:txBody>
                    <a:bodyPr/>
                    <a:lstStyle/>
                    <a:p>
                      <a:pPr latinLnBrk="0"/>
                      <a:r>
                        <a:rPr lang="en-US" dirty="0">
                          <a:effectLst/>
                        </a:rPr>
                        <a:t>Install-Module SharePointPnPPowerShell2013</a:t>
                      </a:r>
                    </a:p>
                  </a:txBody>
                  <a:tcPr marL="76200" marR="76200" marT="95250" marB="95250" anchor="ctr">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solidFill>
                      <a:srgbClr val="FFFFFF"/>
                    </a:solidFill>
                  </a:tcPr>
                </a:tc>
                <a:extLst>
                  <a:ext uri="{0D108BD9-81ED-4DB2-BD59-A6C34878D82A}">
                    <a16:rowId xmlns:a16="http://schemas.microsoft.com/office/drawing/2014/main" val="4273237173"/>
                  </a:ext>
                </a:extLst>
              </a:tr>
            </a:tbl>
          </a:graphicData>
        </a:graphic>
      </p:graphicFrame>
    </p:spTree>
    <p:extLst>
      <p:ext uri="{BB962C8B-B14F-4D97-AF65-F5344CB8AC3E}">
        <p14:creationId xmlns:p14="http://schemas.microsoft.com/office/powerpoint/2010/main" val="28464100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EC371-95C4-4CC6-BCCB-4EA6E2913049}"/>
              </a:ext>
            </a:extLst>
          </p:cNvPr>
          <p:cNvSpPr>
            <a:spLocks noGrp="1"/>
          </p:cNvSpPr>
          <p:nvPr>
            <p:ph type="title"/>
          </p:nvPr>
        </p:nvSpPr>
        <p:spPr/>
        <p:txBody>
          <a:bodyPr/>
          <a:lstStyle/>
          <a:p>
            <a:r>
              <a:rPr lang="hr-HR" dirty="0" err="1"/>
              <a:t>PnP</a:t>
            </a:r>
            <a:r>
              <a:rPr lang="hr-HR" dirty="0"/>
              <a:t> </a:t>
            </a:r>
            <a:r>
              <a:rPr lang="hr-HR" dirty="0" err="1"/>
              <a:t>PowerShell</a:t>
            </a:r>
            <a:r>
              <a:rPr lang="hr-HR" dirty="0"/>
              <a:t> </a:t>
            </a:r>
            <a:r>
              <a:rPr lang="hr-HR" dirty="0" err="1"/>
              <a:t>Areas</a:t>
            </a:r>
            <a:endParaRPr lang="en-US" dirty="0"/>
          </a:p>
        </p:txBody>
      </p:sp>
      <p:sp>
        <p:nvSpPr>
          <p:cNvPr id="3" name="Content Placeholder 2">
            <a:extLst>
              <a:ext uri="{FF2B5EF4-FFF2-40B4-BE49-F238E27FC236}">
                <a16:creationId xmlns:a16="http://schemas.microsoft.com/office/drawing/2014/main" id="{36CE825C-A5B9-4383-A8CA-449F6FE83E61}"/>
              </a:ext>
            </a:extLst>
          </p:cNvPr>
          <p:cNvSpPr>
            <a:spLocks noGrp="1"/>
          </p:cNvSpPr>
          <p:nvPr>
            <p:ph idx="1"/>
          </p:nvPr>
        </p:nvSpPr>
        <p:spPr/>
        <p:txBody>
          <a:bodyPr numCol="2">
            <a:normAutofit fontScale="55000" lnSpcReduction="20000"/>
          </a:bodyPr>
          <a:lstStyle/>
          <a:p>
            <a:r>
              <a:rPr lang="en-US" b="1" dirty="0"/>
              <a:t>Apps</a:t>
            </a:r>
          </a:p>
          <a:p>
            <a:r>
              <a:rPr lang="en-US" b="1" dirty="0"/>
              <a:t>Base Cmdlets</a:t>
            </a:r>
          </a:p>
          <a:p>
            <a:r>
              <a:rPr lang="en-US" b="1" dirty="0"/>
              <a:t>Branding</a:t>
            </a:r>
          </a:p>
          <a:p>
            <a:r>
              <a:rPr lang="en-US" b="1" dirty="0"/>
              <a:t>Client-Side Pages</a:t>
            </a:r>
          </a:p>
          <a:p>
            <a:r>
              <a:rPr lang="en-US" b="1" dirty="0"/>
              <a:t>Content Types</a:t>
            </a:r>
          </a:p>
          <a:p>
            <a:r>
              <a:rPr lang="en-US" b="1" dirty="0"/>
              <a:t>Document Sets</a:t>
            </a:r>
          </a:p>
          <a:p>
            <a:r>
              <a:rPr lang="en-US" b="1" dirty="0"/>
              <a:t>Event Receivers</a:t>
            </a:r>
          </a:p>
          <a:p>
            <a:r>
              <a:rPr lang="en-US" b="1" dirty="0"/>
              <a:t>Features</a:t>
            </a:r>
          </a:p>
          <a:p>
            <a:r>
              <a:rPr lang="en-US" b="1" dirty="0"/>
              <a:t>Fields</a:t>
            </a:r>
          </a:p>
          <a:p>
            <a:r>
              <a:rPr lang="en-US" b="1" dirty="0"/>
              <a:t>Files and Folders</a:t>
            </a:r>
          </a:p>
          <a:p>
            <a:r>
              <a:rPr lang="en-US" b="1" dirty="0"/>
              <a:t>Information Management</a:t>
            </a:r>
          </a:p>
          <a:p>
            <a:r>
              <a:rPr lang="en-US" b="1" dirty="0"/>
              <a:t>Lists</a:t>
            </a:r>
          </a:p>
          <a:p>
            <a:r>
              <a:rPr lang="en-US" b="1" dirty="0"/>
              <a:t>Microsoft Graph</a:t>
            </a:r>
          </a:p>
          <a:p>
            <a:r>
              <a:rPr lang="en-US" b="1" dirty="0"/>
              <a:t>Provisioning</a:t>
            </a:r>
          </a:p>
          <a:p>
            <a:r>
              <a:rPr lang="en-US" b="1" dirty="0"/>
              <a:t>Publishing</a:t>
            </a:r>
          </a:p>
          <a:p>
            <a:r>
              <a:rPr lang="en-US" b="1" dirty="0"/>
              <a:t>Records Management</a:t>
            </a:r>
          </a:p>
          <a:p>
            <a:r>
              <a:rPr lang="en-US" b="1" dirty="0"/>
              <a:t>Search</a:t>
            </a:r>
          </a:p>
          <a:p>
            <a:r>
              <a:rPr lang="en-US" b="1" dirty="0"/>
              <a:t>SharePoint Recycle Bin</a:t>
            </a:r>
          </a:p>
          <a:p>
            <a:r>
              <a:rPr lang="en-US" b="1" dirty="0"/>
              <a:t>SharePoint </a:t>
            </a:r>
            <a:r>
              <a:rPr lang="en-US" b="1" dirty="0" err="1"/>
              <a:t>WebHooks</a:t>
            </a:r>
            <a:endParaRPr lang="en-US" b="1" dirty="0"/>
          </a:p>
          <a:p>
            <a:r>
              <a:rPr lang="en-US" b="1" dirty="0"/>
              <a:t>Sites</a:t>
            </a:r>
          </a:p>
          <a:p>
            <a:r>
              <a:rPr lang="en-US" b="1" dirty="0"/>
              <a:t>Taxonomy</a:t>
            </a:r>
          </a:p>
          <a:p>
            <a:r>
              <a:rPr lang="en-US" b="1" dirty="0"/>
              <a:t>Tenant Administration</a:t>
            </a:r>
          </a:p>
          <a:p>
            <a:r>
              <a:rPr lang="en-US" b="1" dirty="0"/>
              <a:t>User and group management</a:t>
            </a:r>
          </a:p>
          <a:p>
            <a:r>
              <a:rPr lang="en-US" b="1" dirty="0"/>
              <a:t>User Profiles</a:t>
            </a:r>
          </a:p>
          <a:p>
            <a:r>
              <a:rPr lang="en-US" b="1" dirty="0"/>
              <a:t>Utilities</a:t>
            </a:r>
          </a:p>
          <a:p>
            <a:r>
              <a:rPr lang="en-US" b="1" dirty="0"/>
              <a:t>Web Parts</a:t>
            </a:r>
          </a:p>
          <a:p>
            <a:r>
              <a:rPr lang="en-US" b="1" dirty="0"/>
              <a:t>Webs</a:t>
            </a:r>
            <a:endParaRPr lang="hr-HR" b="1" dirty="0"/>
          </a:p>
          <a:p>
            <a:r>
              <a:rPr lang="en-US" b="1" dirty="0"/>
              <a:t>Workflows</a:t>
            </a:r>
          </a:p>
        </p:txBody>
      </p:sp>
      <p:sp>
        <p:nvSpPr>
          <p:cNvPr id="4" name="TextBox 3">
            <a:extLst>
              <a:ext uri="{FF2B5EF4-FFF2-40B4-BE49-F238E27FC236}">
                <a16:creationId xmlns:a16="http://schemas.microsoft.com/office/drawing/2014/main" id="{E4A23698-743C-488D-97B2-D4D8A8B65611}"/>
              </a:ext>
            </a:extLst>
          </p:cNvPr>
          <p:cNvSpPr txBox="1"/>
          <p:nvPr/>
        </p:nvSpPr>
        <p:spPr>
          <a:xfrm>
            <a:off x="838200" y="6311900"/>
            <a:ext cx="7524368" cy="369332"/>
          </a:xfrm>
          <a:prstGeom prst="rect">
            <a:avLst/>
          </a:prstGeom>
          <a:noFill/>
        </p:spPr>
        <p:txBody>
          <a:bodyPr wrap="none" rtlCol="0">
            <a:spAutoFit/>
          </a:bodyPr>
          <a:lstStyle/>
          <a:p>
            <a:r>
              <a:rPr lang="en-US" dirty="0">
                <a:hlinkClick r:id="rId2"/>
              </a:rPr>
              <a:t>https://msdn.microsoft.com/en-us/pnp_powershell/pnp-powershell-overview</a:t>
            </a:r>
            <a:r>
              <a:rPr lang="hr-HR" dirty="0"/>
              <a:t> </a:t>
            </a:r>
            <a:endParaRPr lang="en-US" dirty="0"/>
          </a:p>
        </p:txBody>
      </p:sp>
    </p:spTree>
    <p:extLst>
      <p:ext uri="{BB962C8B-B14F-4D97-AF65-F5344CB8AC3E}">
        <p14:creationId xmlns:p14="http://schemas.microsoft.com/office/powerpoint/2010/main" val="35632306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8C0DC09-1A6D-430A-BD2D-E8C509970069}"/>
              </a:ext>
            </a:extLst>
          </p:cNvPr>
          <p:cNvSpPr>
            <a:spLocks noGrp="1"/>
          </p:cNvSpPr>
          <p:nvPr>
            <p:ph type="title"/>
          </p:nvPr>
        </p:nvSpPr>
        <p:spPr/>
        <p:txBody>
          <a:bodyPr/>
          <a:lstStyle/>
          <a:p>
            <a:r>
              <a:rPr lang="hr-HR" dirty="0" err="1"/>
              <a:t>PnP</a:t>
            </a:r>
            <a:r>
              <a:rPr lang="hr-HR" dirty="0"/>
              <a:t> </a:t>
            </a:r>
            <a:r>
              <a:rPr lang="hr-HR" dirty="0" err="1"/>
              <a:t>PowerShell</a:t>
            </a:r>
            <a:endParaRPr lang="en-US" dirty="0"/>
          </a:p>
        </p:txBody>
      </p:sp>
      <p:sp>
        <p:nvSpPr>
          <p:cNvPr id="6" name="Text Placeholder 5">
            <a:extLst>
              <a:ext uri="{FF2B5EF4-FFF2-40B4-BE49-F238E27FC236}">
                <a16:creationId xmlns:a16="http://schemas.microsoft.com/office/drawing/2014/main" id="{BECB8AFA-F943-4C09-A531-8C1F39AD4E4B}"/>
              </a:ext>
            </a:extLst>
          </p:cNvPr>
          <p:cNvSpPr>
            <a:spLocks noGrp="1"/>
          </p:cNvSpPr>
          <p:nvPr>
            <p:ph type="body" idx="1"/>
          </p:nvPr>
        </p:nvSpPr>
        <p:spPr/>
        <p:txBody>
          <a:bodyPr/>
          <a:lstStyle/>
          <a:p>
            <a:r>
              <a:rPr lang="hr-HR" dirty="0"/>
              <a:t>Demo 6</a:t>
            </a:r>
            <a:endParaRPr lang="en-US" dirty="0"/>
          </a:p>
        </p:txBody>
      </p:sp>
    </p:spTree>
    <p:extLst>
      <p:ext uri="{BB962C8B-B14F-4D97-AF65-F5344CB8AC3E}">
        <p14:creationId xmlns:p14="http://schemas.microsoft.com/office/powerpoint/2010/main" val="3711968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EDE8ABA-6587-4C1F-B87F-96B3FF4C64D7}"/>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Tree>
    <p:extLst>
      <p:ext uri="{BB962C8B-B14F-4D97-AF65-F5344CB8AC3E}">
        <p14:creationId xmlns:p14="http://schemas.microsoft.com/office/powerpoint/2010/main" val="4394527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CCE7826-CD13-4FC3-A685-B12B80A17BEF}"/>
              </a:ext>
            </a:extLst>
          </p:cNvPr>
          <p:cNvSpPr/>
          <p:nvPr/>
        </p:nvSpPr>
        <p:spPr>
          <a:xfrm>
            <a:off x="0" y="0"/>
            <a:ext cx="12192000" cy="2707081"/>
          </a:xfrm>
          <a:prstGeom prst="rect">
            <a:avLst/>
          </a:prstGeom>
          <a:solidFill>
            <a:srgbClr val="37B2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79428"/>
              </a:solidFill>
              <a:effectLst/>
              <a:uLnTx/>
              <a:uFillTx/>
              <a:latin typeface="Segoe UI"/>
              <a:ea typeface="+mn-ea"/>
              <a:cs typeface="+mn-cs"/>
            </a:endParaRPr>
          </a:p>
        </p:txBody>
      </p:sp>
      <p:pic>
        <p:nvPicPr>
          <p:cNvPr id="16" name="Content Placeholder 15">
            <a:extLst>
              <a:ext uri="{FF2B5EF4-FFF2-40B4-BE49-F238E27FC236}">
                <a16:creationId xmlns:a16="http://schemas.microsoft.com/office/drawing/2014/main" id="{E4D185ED-E202-4816-BC9B-A5C8C33EBD28}"/>
              </a:ext>
            </a:extLst>
          </p:cNvPr>
          <p:cNvPicPr>
            <a:picLocks noGrp="1" noChangeAspect="1"/>
          </p:cNvPicPr>
          <p:nvPr>
            <p:ph sz="quarter" idx="4294967295"/>
          </p:nvPr>
        </p:nvPicPr>
        <p:blipFill>
          <a:blip r:embed="rId2"/>
          <a:stretch>
            <a:fillRect/>
          </a:stretch>
        </p:blipFill>
        <p:spPr>
          <a:xfrm>
            <a:off x="1407695" y="3369860"/>
            <a:ext cx="9399787" cy="2097845"/>
          </a:xfrm>
          <a:prstGeom prst="rect">
            <a:avLst/>
          </a:prstGeom>
        </p:spPr>
      </p:pic>
      <p:sp>
        <p:nvSpPr>
          <p:cNvPr id="3" name="TextBox 2">
            <a:extLst>
              <a:ext uri="{FF2B5EF4-FFF2-40B4-BE49-F238E27FC236}">
                <a16:creationId xmlns:a16="http://schemas.microsoft.com/office/drawing/2014/main" id="{2AE2D392-F677-4634-86B4-81951FD4978A}"/>
              </a:ext>
            </a:extLst>
          </p:cNvPr>
          <p:cNvSpPr txBox="1"/>
          <p:nvPr/>
        </p:nvSpPr>
        <p:spPr>
          <a:xfrm>
            <a:off x="423593" y="577489"/>
            <a:ext cx="7146799" cy="1877437"/>
          </a:xfrm>
          <a:prstGeom prst="rect">
            <a:avLst/>
          </a:prstGeom>
          <a:noFill/>
        </p:spPr>
        <p:txBody>
          <a:bodyPr wrap="square" rtlCol="0">
            <a:spAutoFit/>
          </a:bodyPr>
          <a:lstStyle/>
          <a:p>
            <a:pPr marL="0" marR="0" lvl="2"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FFFF"/>
                </a:solidFill>
                <a:effectLst/>
                <a:uLnTx/>
                <a:uFillTx/>
                <a:latin typeface="Segoe UI Light"/>
                <a:ea typeface="+mn-ea"/>
                <a:cs typeface="+mn-cs"/>
              </a:rPr>
              <a:t>SysKit</a:t>
            </a:r>
            <a:r>
              <a:rPr kumimoji="0" lang="en-US" sz="1800" b="1" i="0" u="none" strike="noStrike" kern="1200" cap="none" spc="0" normalizeH="0" baseline="0" noProof="0" dirty="0">
                <a:ln>
                  <a:noFill/>
                </a:ln>
                <a:solidFill>
                  <a:srgbClr val="FFFFFF"/>
                </a:solidFill>
                <a:effectLst/>
                <a:uLnTx/>
                <a:uFillTx/>
                <a:latin typeface="Segoe UI Light"/>
                <a:ea typeface="+mn-ea"/>
                <a:cs typeface="+mn-cs"/>
              </a:rPr>
              <a:t> </a:t>
            </a:r>
            <a:r>
              <a:rPr kumimoji="0" lang="en-US" sz="1800" b="0" i="0" u="none" strike="noStrike" kern="1200" cap="none" spc="0" normalizeH="0" baseline="0" noProof="0" dirty="0">
                <a:ln>
                  <a:noFill/>
                </a:ln>
                <a:solidFill>
                  <a:srgbClr val="FFFFFF"/>
                </a:solidFill>
                <a:effectLst/>
                <a:uLnTx/>
                <a:uFillTx/>
                <a:latin typeface="Segoe UI Light"/>
                <a:ea typeface="+mn-ea"/>
                <a:cs typeface="+mn-cs"/>
              </a:rPr>
              <a:t>is a software development company based in Zagreb, Croatia, Europe founded in 2009. </a:t>
            </a:r>
          </a:p>
          <a:p>
            <a:pPr marL="0" marR="0" lvl="2"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Light"/>
              <a:ea typeface="+mn-ea"/>
              <a:cs typeface="+mn-cs"/>
            </a:endParaRPr>
          </a:p>
          <a:p>
            <a:pPr marL="0" marR="0" lvl="2"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Light"/>
                <a:ea typeface="+mn-ea"/>
                <a:cs typeface="+mn-cs"/>
              </a:rPr>
              <a:t>We create innovative software solutions for SharePoint, Office 365, SQL Server, RDS, and Citrix admins and consultants.​</a:t>
            </a:r>
            <a:endParaRPr kumimoji="0" lang="hr-HR" sz="2800" b="0" i="0" u="none" strike="noStrike" kern="1200" cap="none" spc="0" normalizeH="0" baseline="0" noProof="0" dirty="0">
              <a:ln>
                <a:noFill/>
              </a:ln>
              <a:solidFill>
                <a:srgbClr val="FFFFFF"/>
              </a:solidFill>
              <a:effectLst/>
              <a:uLnTx/>
              <a:uFillTx/>
              <a:latin typeface="Segoe UI Light"/>
              <a:ea typeface="+mn-ea"/>
              <a:cs typeface="+mn-cs"/>
            </a:endParaRPr>
          </a:p>
          <a:p>
            <a:pPr marL="0" marR="0" lvl="2" indent="0" algn="l" defTabSz="914400" rtl="0" eaLnBrk="1" fontAlgn="auto" latinLnBrk="0" hangingPunct="1">
              <a:lnSpc>
                <a:spcPct val="100000"/>
              </a:lnSpc>
              <a:spcBef>
                <a:spcPts val="0"/>
              </a:spcBef>
              <a:spcAft>
                <a:spcPts val="0"/>
              </a:spcAft>
              <a:buClrTx/>
              <a:buSzTx/>
              <a:buFontTx/>
              <a:buNone/>
              <a:tabLst/>
              <a:defRPr/>
            </a:pPr>
            <a:endParaRPr kumimoji="0" lang="hr-HR" sz="2000" b="0" i="0" u="none" strike="noStrike" kern="1200" cap="none" spc="0" normalizeH="0" baseline="0" noProof="0" dirty="0">
              <a:ln>
                <a:noFill/>
              </a:ln>
              <a:solidFill>
                <a:srgbClr val="FFFFFF"/>
              </a:solidFill>
              <a:effectLst/>
              <a:uLnTx/>
              <a:uFillTx/>
              <a:latin typeface="Segoe UI Light"/>
              <a:ea typeface="+mn-ea"/>
              <a:cs typeface="+mn-cs"/>
            </a:endParaRPr>
          </a:p>
        </p:txBody>
      </p:sp>
      <p:grpSp>
        <p:nvGrpSpPr>
          <p:cNvPr id="5" name="Group 4">
            <a:extLst>
              <a:ext uri="{FF2B5EF4-FFF2-40B4-BE49-F238E27FC236}">
                <a16:creationId xmlns:a16="http://schemas.microsoft.com/office/drawing/2014/main" id="{2973EBC6-6743-43CF-8925-964061BAEB75}"/>
              </a:ext>
            </a:extLst>
          </p:cNvPr>
          <p:cNvGrpSpPr/>
          <p:nvPr/>
        </p:nvGrpSpPr>
        <p:grpSpPr>
          <a:xfrm>
            <a:off x="7993985" y="476232"/>
            <a:ext cx="3816000" cy="1800000"/>
            <a:chOff x="8129214" y="2266693"/>
            <a:chExt cx="3816000" cy="1800000"/>
          </a:xfrm>
        </p:grpSpPr>
        <p:sp>
          <p:nvSpPr>
            <p:cNvPr id="6" name="Rectangle 5">
              <a:extLst>
                <a:ext uri="{FF2B5EF4-FFF2-40B4-BE49-F238E27FC236}">
                  <a16:creationId xmlns:a16="http://schemas.microsoft.com/office/drawing/2014/main" id="{144735CE-5CEF-4BD9-A082-C85370CB0B58}"/>
                </a:ext>
              </a:extLst>
            </p:cNvPr>
            <p:cNvSpPr/>
            <p:nvPr/>
          </p:nvSpPr>
          <p:spPr>
            <a:xfrm>
              <a:off x="8129214" y="2266693"/>
              <a:ext cx="3816000" cy="548253"/>
            </a:xfrm>
            <a:prstGeom prst="rect">
              <a:avLst/>
            </a:prstGeom>
            <a:solidFill>
              <a:schemeClr val="tx1">
                <a:lumMod val="60000"/>
                <a:lumOff val="4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hr-HR" sz="2000" b="0" i="0" u="none" strike="noStrike" kern="1200" cap="none" spc="0" normalizeH="0" baseline="0" noProof="0" dirty="0">
                  <a:ln>
                    <a:noFill/>
                  </a:ln>
                  <a:solidFill>
                    <a:srgbClr val="FFFFFF"/>
                  </a:solidFill>
                  <a:effectLst/>
                  <a:uLnTx/>
                  <a:uFillTx/>
                  <a:latin typeface="Segoe UI"/>
                  <a:ea typeface="+mn-ea"/>
                  <a:cs typeface="Segoe UI Semibold" panose="020B0702040204020203" pitchFamily="34" charset="0"/>
                </a:rPr>
                <a:t>Technology Partners</a:t>
              </a:r>
            </a:p>
          </p:txBody>
        </p:sp>
        <p:sp>
          <p:nvSpPr>
            <p:cNvPr id="7" name="Rectangle 6">
              <a:extLst>
                <a:ext uri="{FF2B5EF4-FFF2-40B4-BE49-F238E27FC236}">
                  <a16:creationId xmlns:a16="http://schemas.microsoft.com/office/drawing/2014/main" id="{D0E7B0A9-CA91-40E8-8D51-66B8FAD2A966}"/>
                </a:ext>
              </a:extLst>
            </p:cNvPr>
            <p:cNvSpPr/>
            <p:nvPr/>
          </p:nvSpPr>
          <p:spPr>
            <a:xfrm>
              <a:off x="8129214" y="2814946"/>
              <a:ext cx="3816000" cy="125174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hr-HR" sz="1800" b="0" i="0" u="none" strike="noStrike" kern="1200" cap="none" spc="0" normalizeH="0" baseline="0" noProof="0" dirty="0">
                <a:ln>
                  <a:noFill/>
                </a:ln>
                <a:solidFill>
                  <a:srgbClr val="F79428"/>
                </a:solidFill>
                <a:effectLst/>
                <a:uLnTx/>
                <a:uFillTx/>
                <a:latin typeface="Segoe UI"/>
                <a:ea typeface="+mn-ea"/>
                <a:cs typeface="+mn-cs"/>
              </a:endParaRPr>
            </a:p>
          </p:txBody>
        </p:sp>
        <p:pic>
          <p:nvPicPr>
            <p:cNvPr id="8" name="Picture 2" descr="http://acceleratio.wpengine.netdna-cdn.com/wp-content/uploads/2012/12/ms-partner-logo.png">
              <a:extLst>
                <a:ext uri="{FF2B5EF4-FFF2-40B4-BE49-F238E27FC236}">
                  <a16:creationId xmlns:a16="http://schemas.microsoft.com/office/drawing/2014/main" id="{0E34C76B-42AB-46BE-BD52-EFBE27612A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92847" y="3353556"/>
              <a:ext cx="1462913" cy="36572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http://acceleratio.wpengine.netdna-cdn.com/wp-content/uploads/2012/12/citrix-ready.png">
              <a:extLst>
                <a:ext uri="{FF2B5EF4-FFF2-40B4-BE49-F238E27FC236}">
                  <a16:creationId xmlns:a16="http://schemas.microsoft.com/office/drawing/2014/main" id="{4B9C7E28-705C-4A67-94B7-0F58B2003A3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89436" y="3178504"/>
              <a:ext cx="843090" cy="71583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6" descr="http://acceleratio.wpengine.netdna-cdn.com/wp-content/uploads/2012/12/vmware.png">
              <a:extLst>
                <a:ext uri="{FF2B5EF4-FFF2-40B4-BE49-F238E27FC236}">
                  <a16:creationId xmlns:a16="http://schemas.microsoft.com/office/drawing/2014/main" id="{B6F18EC4-5A06-4D24-A9F6-605892B40E9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027364" y="3237667"/>
              <a:ext cx="756334" cy="59750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189470136"/>
      </p:ext>
    </p:extLst>
  </p:cSld>
  <p:clrMapOvr>
    <a:masterClrMapping/>
  </p:clrMapOvr>
  <mc:AlternateContent xmlns:mc="http://schemas.openxmlformats.org/markup-compatibility/2006" xmlns:p14="http://schemas.microsoft.com/office/powerpoint/2010/main">
    <mc:Choice Requires="p14">
      <p:transition p14:dur="0" advClick="0" advTm="4000"/>
    </mc:Choice>
    <mc:Fallback xmlns="">
      <p:transition advClick="0" advTm="4000"/>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2C5266-6781-4EA6-A34B-3616A199B816}"/>
              </a:ext>
            </a:extLst>
          </p:cNvPr>
          <p:cNvSpPr>
            <a:spLocks noGrp="1"/>
          </p:cNvSpPr>
          <p:nvPr>
            <p:ph type="title"/>
          </p:nvPr>
        </p:nvSpPr>
        <p:spPr/>
        <p:txBody>
          <a:bodyPr/>
          <a:lstStyle/>
          <a:p>
            <a:r>
              <a:rPr lang="hr-HR" dirty="0"/>
              <a:t>Q&amp;A</a:t>
            </a:r>
            <a:endParaRPr lang="en-US" dirty="0"/>
          </a:p>
        </p:txBody>
      </p:sp>
      <p:sp>
        <p:nvSpPr>
          <p:cNvPr id="3" name="Text Placeholder 2">
            <a:extLst>
              <a:ext uri="{FF2B5EF4-FFF2-40B4-BE49-F238E27FC236}">
                <a16:creationId xmlns:a16="http://schemas.microsoft.com/office/drawing/2014/main" id="{D423BCDE-CF39-4C18-9DE9-3161A48F6A5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59621645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8CF81F2-32AC-4943-8DDB-009A49D31089}"/>
              </a:ext>
            </a:extLst>
          </p:cNvPr>
          <p:cNvPicPr>
            <a:picLocks noChangeAspect="1"/>
          </p:cNvPicPr>
          <p:nvPr/>
        </p:nvPicPr>
        <p:blipFill rotWithShape="1">
          <a:blip r:embed="rId2">
            <a:extLst>
              <a:ext uri="{28A0092B-C50C-407E-A947-70E740481C1C}">
                <a14:useLocalDpi xmlns:a14="http://schemas.microsoft.com/office/drawing/2010/main" val="0"/>
              </a:ext>
            </a:extLst>
          </a:blip>
          <a:srcRect t="13727" b="2630"/>
          <a:stretch/>
        </p:blipFill>
        <p:spPr>
          <a:xfrm>
            <a:off x="20" y="10"/>
            <a:ext cx="12191980" cy="6857990"/>
          </a:xfrm>
          <a:prstGeom prst="rect">
            <a:avLst/>
          </a:prstGeom>
        </p:spPr>
      </p:pic>
      <p:sp>
        <p:nvSpPr>
          <p:cNvPr id="4" name="Sous-titre 2">
            <a:extLst>
              <a:ext uri="{FF2B5EF4-FFF2-40B4-BE49-F238E27FC236}">
                <a16:creationId xmlns:a16="http://schemas.microsoft.com/office/drawing/2014/main" id="{B0E7A574-83C2-4287-A89C-2E143C3D7D73}"/>
              </a:ext>
            </a:extLst>
          </p:cNvPr>
          <p:cNvSpPr txBox="1">
            <a:spLocks/>
          </p:cNvSpPr>
          <p:nvPr/>
        </p:nvSpPr>
        <p:spPr>
          <a:xfrm>
            <a:off x="463741" y="5912923"/>
            <a:ext cx="8377478" cy="835676"/>
          </a:xfrm>
          <a:prstGeom prst="rect">
            <a:avLst/>
          </a:prstGeom>
        </p:spPr>
        <p:txBody>
          <a:bodyPr vert="horz" lIns="91440" tIns="45720" rIns="91440" bIns="45720" rtlCol="0" anchor="t">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4400" dirty="0">
                <a:solidFill>
                  <a:schemeClr val="bg1"/>
                </a:solidFill>
                <a:latin typeface="Segoe UI Light" panose="020B0502040204020203" pitchFamily="34" charset="0"/>
                <a:cs typeface="Segoe UI Light" panose="020B0502040204020203" pitchFamily="34" charset="0"/>
              </a:rPr>
              <a:t>Thank you, for your     for #SPSParis</a:t>
            </a:r>
          </a:p>
        </p:txBody>
      </p:sp>
      <p:pic>
        <p:nvPicPr>
          <p:cNvPr id="5" name="Image 1">
            <a:extLst>
              <a:ext uri="{FF2B5EF4-FFF2-40B4-BE49-F238E27FC236}">
                <a16:creationId xmlns:a16="http://schemas.microsoft.com/office/drawing/2014/main" id="{80289BF3-E477-4E84-A754-F9AF6EBA5355}"/>
              </a:ext>
            </a:extLst>
          </p:cNvPr>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1143818" y="450345"/>
            <a:ext cx="2932352" cy="931854"/>
          </a:xfrm>
          <a:prstGeom prst="rect">
            <a:avLst/>
          </a:prstGeom>
        </p:spPr>
      </p:pic>
      <p:pic>
        <p:nvPicPr>
          <p:cNvPr id="6" name="Image 2">
            <a:extLst>
              <a:ext uri="{FF2B5EF4-FFF2-40B4-BE49-F238E27FC236}">
                <a16:creationId xmlns:a16="http://schemas.microsoft.com/office/drawing/2014/main" id="{E8020F1C-D38C-4448-8DDE-7D7F2B79E48F}"/>
              </a:ext>
            </a:extLst>
          </p:cNvPr>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8429436" y="655353"/>
            <a:ext cx="2372126" cy="521838"/>
          </a:xfrm>
          <a:prstGeom prst="rect">
            <a:avLst/>
          </a:prstGeom>
        </p:spPr>
      </p:pic>
      <p:pic>
        <p:nvPicPr>
          <p:cNvPr id="12" name="Graphic 11" descr="Heart">
            <a:extLst>
              <a:ext uri="{FF2B5EF4-FFF2-40B4-BE49-F238E27FC236}">
                <a16:creationId xmlns:a16="http://schemas.microsoft.com/office/drawing/2014/main" id="{9ED70D8C-7022-4582-94DA-A1FABDC0AC1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875674" y="5945830"/>
            <a:ext cx="648080" cy="648080"/>
          </a:xfrm>
          <a:prstGeom prst="rect">
            <a:avLst/>
          </a:prstGeom>
        </p:spPr>
      </p:pic>
    </p:spTree>
    <p:extLst>
      <p:ext uri="{BB962C8B-B14F-4D97-AF65-F5344CB8AC3E}">
        <p14:creationId xmlns:p14="http://schemas.microsoft.com/office/powerpoint/2010/main" val="21209605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3797F08-0470-4964-BC68-0113A841A903}"/>
              </a:ext>
            </a:extLst>
          </p:cNvPr>
          <p:cNvPicPr>
            <a:picLocks noChangeAspect="1"/>
          </p:cNvPicPr>
          <p:nvPr/>
        </p:nvPicPr>
        <p:blipFill>
          <a:blip r:embed="rId2"/>
          <a:stretch>
            <a:fillRect/>
          </a:stretch>
        </p:blipFill>
        <p:spPr>
          <a:xfrm>
            <a:off x="0" y="0"/>
            <a:ext cx="12191999" cy="6858000"/>
          </a:xfrm>
          <a:prstGeom prst="rect">
            <a:avLst/>
          </a:prstGeom>
        </p:spPr>
      </p:pic>
    </p:spTree>
    <p:extLst>
      <p:ext uri="{BB962C8B-B14F-4D97-AF65-F5344CB8AC3E}">
        <p14:creationId xmlns:p14="http://schemas.microsoft.com/office/powerpoint/2010/main" val="34001572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00F0155-6949-454B-BAD0-9430EF441B17}"/>
              </a:ext>
            </a:extLst>
          </p:cNvPr>
          <p:cNvSpPr>
            <a:spLocks noGrp="1"/>
          </p:cNvSpPr>
          <p:nvPr>
            <p:ph sz="quarter" idx="4294967295"/>
          </p:nvPr>
        </p:nvSpPr>
        <p:spPr>
          <a:xfrm>
            <a:off x="648585" y="1636344"/>
            <a:ext cx="4146699" cy="4056062"/>
          </a:xfrm>
          <a:prstGeom prst="rect">
            <a:avLst/>
          </a:prstGeom>
        </p:spPr>
        <p:txBody>
          <a:bodyPr/>
          <a:lstStyle/>
          <a:p>
            <a:pPr marL="342900" indent="-342900">
              <a:buFont typeface="Wingdings" panose="05000000000000000000" pitchFamily="2" charset="2"/>
              <a:buChar char="ü"/>
            </a:pPr>
            <a:r>
              <a:rPr lang="en-US" sz="2400" dirty="0" err="1">
                <a:solidFill>
                  <a:srgbClr val="686A6B"/>
                </a:solidFill>
              </a:rPr>
              <a:t>Autodiscover</a:t>
            </a:r>
            <a:r>
              <a:rPr lang="en-US" sz="2400" dirty="0">
                <a:solidFill>
                  <a:srgbClr val="686A6B"/>
                </a:solidFill>
              </a:rPr>
              <a:t> Microsoft SharePoint farms and accompanying servers, as well as Microsoft SQL Servers, in all your domains</a:t>
            </a:r>
            <a:endParaRPr lang="hr-HR" sz="2400" dirty="0">
              <a:solidFill>
                <a:srgbClr val="686A6B"/>
              </a:solidFill>
            </a:endParaRPr>
          </a:p>
          <a:p>
            <a:pPr marL="342900" indent="-342900">
              <a:buFont typeface="Wingdings" panose="05000000000000000000" pitchFamily="2" charset="2"/>
              <a:buChar char="ü"/>
            </a:pPr>
            <a:endParaRPr lang="en-US" sz="2400" dirty="0">
              <a:solidFill>
                <a:srgbClr val="686A6B"/>
              </a:solidFill>
            </a:endParaRPr>
          </a:p>
          <a:p>
            <a:pPr marL="342900" indent="-342900">
              <a:buFont typeface="Wingdings" panose="05000000000000000000" pitchFamily="2" charset="2"/>
              <a:buChar char="ü"/>
            </a:pPr>
            <a:r>
              <a:rPr lang="en-US" sz="2400" dirty="0">
                <a:solidFill>
                  <a:srgbClr val="686A6B"/>
                </a:solidFill>
              </a:rPr>
              <a:t>Audit the most important performance counters </a:t>
            </a:r>
            <a:endParaRPr lang="hr-HR" sz="2400" dirty="0">
              <a:solidFill>
                <a:srgbClr val="686A6B"/>
              </a:solidFill>
            </a:endParaRPr>
          </a:p>
          <a:p>
            <a:pPr marL="342900" indent="-342900">
              <a:buFont typeface="Wingdings" panose="05000000000000000000" pitchFamily="2" charset="2"/>
              <a:buChar char="ü"/>
            </a:pPr>
            <a:endParaRPr lang="hr-HR" sz="2400" dirty="0">
              <a:solidFill>
                <a:srgbClr val="686A6B"/>
              </a:solidFill>
            </a:endParaRPr>
          </a:p>
        </p:txBody>
      </p:sp>
      <p:pic>
        <p:nvPicPr>
          <p:cNvPr id="6" name="Picture 5">
            <a:extLst>
              <a:ext uri="{FF2B5EF4-FFF2-40B4-BE49-F238E27FC236}">
                <a16:creationId xmlns:a16="http://schemas.microsoft.com/office/drawing/2014/main" id="{C587A109-E62F-4078-962D-266102DA64F0}"/>
              </a:ext>
            </a:extLst>
          </p:cNvPr>
          <p:cNvPicPr>
            <a:picLocks noChangeAspect="1"/>
          </p:cNvPicPr>
          <p:nvPr/>
        </p:nvPicPr>
        <p:blipFill>
          <a:blip r:embed="rId2"/>
          <a:stretch>
            <a:fillRect/>
          </a:stretch>
        </p:blipFill>
        <p:spPr>
          <a:xfrm>
            <a:off x="5163936" y="1476856"/>
            <a:ext cx="5131108" cy="2903621"/>
          </a:xfrm>
          <a:prstGeom prst="rect">
            <a:avLst/>
          </a:prstGeom>
        </p:spPr>
      </p:pic>
      <p:pic>
        <p:nvPicPr>
          <p:cNvPr id="8" name="Picture 7">
            <a:extLst>
              <a:ext uri="{FF2B5EF4-FFF2-40B4-BE49-F238E27FC236}">
                <a16:creationId xmlns:a16="http://schemas.microsoft.com/office/drawing/2014/main" id="{FF0D32C6-7BE5-41DA-9303-DB670F1B71EB}"/>
              </a:ext>
            </a:extLst>
          </p:cNvPr>
          <p:cNvPicPr>
            <a:picLocks noChangeAspect="1"/>
          </p:cNvPicPr>
          <p:nvPr/>
        </p:nvPicPr>
        <p:blipFill>
          <a:blip r:embed="rId3"/>
          <a:stretch>
            <a:fillRect/>
          </a:stretch>
        </p:blipFill>
        <p:spPr>
          <a:xfrm>
            <a:off x="6603352" y="2945792"/>
            <a:ext cx="5070581" cy="2869370"/>
          </a:xfrm>
          <a:prstGeom prst="rect">
            <a:avLst/>
          </a:prstGeom>
        </p:spPr>
      </p:pic>
      <p:pic>
        <p:nvPicPr>
          <p:cNvPr id="5" name="Picture 4"/>
          <p:cNvPicPr>
            <a:picLocks noChangeAspect="1"/>
          </p:cNvPicPr>
          <p:nvPr/>
        </p:nvPicPr>
        <p:blipFill>
          <a:blip r:embed="rId4"/>
          <a:stretch>
            <a:fillRect/>
          </a:stretch>
        </p:blipFill>
        <p:spPr>
          <a:xfrm>
            <a:off x="3312164" y="-389729"/>
            <a:ext cx="5033367" cy="1787894"/>
          </a:xfrm>
          <a:prstGeom prst="rect">
            <a:avLst/>
          </a:prstGeom>
        </p:spPr>
      </p:pic>
    </p:spTree>
    <p:extLst>
      <p:ext uri="{BB962C8B-B14F-4D97-AF65-F5344CB8AC3E}">
        <p14:creationId xmlns:p14="http://schemas.microsoft.com/office/powerpoint/2010/main" val="4008957066"/>
      </p:ext>
    </p:extLst>
  </p:cSld>
  <p:clrMapOvr>
    <a:masterClrMapping/>
  </p:clrMapOvr>
  <mc:AlternateContent xmlns:mc="http://schemas.openxmlformats.org/markup-compatibility/2006" xmlns:p14="http://schemas.microsoft.com/office/powerpoint/2010/main">
    <mc:Choice Requires="p14">
      <p:transition p14:dur="0" advClick="0" advTm="6000"/>
    </mc:Choice>
    <mc:Fallback xmlns="">
      <p:transition advClick="0" advTm="600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5428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B6B36D7-6DA5-4B98-838E-6ACC355BC553}"/>
              </a:ext>
            </a:extLst>
          </p:cNvPr>
          <p:cNvSpPr>
            <a:spLocks noGrp="1"/>
          </p:cNvSpPr>
          <p:nvPr>
            <p:ph type="title"/>
          </p:nvPr>
        </p:nvSpPr>
        <p:spPr/>
        <p:txBody>
          <a:bodyPr/>
          <a:lstStyle/>
          <a:p>
            <a:r>
              <a:rPr lang="hr-HR" dirty="0" err="1"/>
              <a:t>Agenda</a:t>
            </a:r>
            <a:endParaRPr lang="fr-FR" dirty="0"/>
          </a:p>
        </p:txBody>
      </p:sp>
      <p:graphicFrame>
        <p:nvGraphicFramePr>
          <p:cNvPr id="6" name="Content Placeholder 5">
            <a:extLst>
              <a:ext uri="{FF2B5EF4-FFF2-40B4-BE49-F238E27FC236}">
                <a16:creationId xmlns:a16="http://schemas.microsoft.com/office/drawing/2014/main" id="{EA9A2E30-3260-4241-AE33-5F1F2E3CFAE2}"/>
              </a:ext>
            </a:extLst>
          </p:cNvPr>
          <p:cNvGraphicFramePr>
            <a:graphicFrameLocks noGrp="1"/>
          </p:cNvGraphicFramePr>
          <p:nvPr>
            <p:ph idx="1"/>
            <p:extLst>
              <p:ext uri="{D42A27DB-BD31-4B8C-83A1-F6EECF244321}">
                <p14:modId xmlns:p14="http://schemas.microsoft.com/office/powerpoint/2010/main" val="4290811432"/>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327758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E5C0E2-9862-401B-AD2D-88727B835ED2}"/>
              </a:ext>
            </a:extLst>
          </p:cNvPr>
          <p:cNvSpPr>
            <a:spLocks noGrp="1"/>
          </p:cNvSpPr>
          <p:nvPr>
            <p:ph type="title"/>
          </p:nvPr>
        </p:nvSpPr>
        <p:spPr/>
        <p:txBody>
          <a:bodyPr/>
          <a:lstStyle/>
          <a:p>
            <a:r>
              <a:rPr lang="hr-HR" dirty="0" err="1"/>
              <a:t>PowerShell</a:t>
            </a:r>
            <a:r>
              <a:rPr lang="hr-HR" dirty="0"/>
              <a:t>…</a:t>
            </a:r>
            <a:endParaRPr lang="en-US" dirty="0"/>
          </a:p>
        </p:txBody>
      </p:sp>
      <p:sp>
        <p:nvSpPr>
          <p:cNvPr id="3" name="Content Placeholder 2">
            <a:extLst>
              <a:ext uri="{FF2B5EF4-FFF2-40B4-BE49-F238E27FC236}">
                <a16:creationId xmlns:a16="http://schemas.microsoft.com/office/drawing/2014/main" id="{1668F0EC-20E6-4BF2-9616-497418569F7B}"/>
              </a:ext>
            </a:extLst>
          </p:cNvPr>
          <p:cNvSpPr>
            <a:spLocks noGrp="1"/>
          </p:cNvSpPr>
          <p:nvPr>
            <p:ph idx="1"/>
          </p:nvPr>
        </p:nvSpPr>
        <p:spPr/>
        <p:txBody>
          <a:bodyPr/>
          <a:lstStyle/>
          <a:p>
            <a:r>
              <a:rPr lang="hr-HR" dirty="0"/>
              <a:t>???</a:t>
            </a:r>
          </a:p>
          <a:p>
            <a:r>
              <a:rPr lang="hr-HR" dirty="0" err="1"/>
              <a:t>Did</a:t>
            </a:r>
            <a:r>
              <a:rPr lang="hr-HR" dirty="0"/>
              <a:t> some </a:t>
            </a:r>
            <a:r>
              <a:rPr lang="hr-HR" dirty="0" err="1"/>
              <a:t>scripts</a:t>
            </a:r>
            <a:endParaRPr lang="hr-HR" dirty="0"/>
          </a:p>
          <a:p>
            <a:r>
              <a:rPr lang="hr-HR" dirty="0" err="1"/>
              <a:t>Expert</a:t>
            </a:r>
            <a:r>
              <a:rPr lang="hr-HR" dirty="0"/>
              <a:t> </a:t>
            </a:r>
            <a:r>
              <a:rPr lang="hr-HR" dirty="0" err="1"/>
              <a:t>User</a:t>
            </a:r>
            <a:endParaRPr lang="hr-HR" dirty="0"/>
          </a:p>
          <a:p>
            <a:r>
              <a:rPr lang="hr-HR" dirty="0"/>
              <a:t>Guru</a:t>
            </a:r>
            <a:endParaRPr lang="en-US" dirty="0"/>
          </a:p>
        </p:txBody>
      </p:sp>
    </p:spTree>
    <p:extLst>
      <p:ext uri="{BB962C8B-B14F-4D97-AF65-F5344CB8AC3E}">
        <p14:creationId xmlns:p14="http://schemas.microsoft.com/office/powerpoint/2010/main" val="5978127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6E3B2-B060-410A-BFE5-7C3432DD95AB}"/>
              </a:ext>
            </a:extLst>
          </p:cNvPr>
          <p:cNvSpPr>
            <a:spLocks noGrp="1"/>
          </p:cNvSpPr>
          <p:nvPr>
            <p:ph type="title"/>
          </p:nvPr>
        </p:nvSpPr>
        <p:spPr/>
        <p:txBody>
          <a:bodyPr/>
          <a:lstStyle/>
          <a:p>
            <a:r>
              <a:rPr lang="hr-HR" dirty="0" err="1"/>
              <a:t>Tools</a:t>
            </a:r>
            <a:endParaRPr lang="en-US" dirty="0"/>
          </a:p>
        </p:txBody>
      </p:sp>
      <p:sp>
        <p:nvSpPr>
          <p:cNvPr id="3" name="Content Placeholder 2">
            <a:extLst>
              <a:ext uri="{FF2B5EF4-FFF2-40B4-BE49-F238E27FC236}">
                <a16:creationId xmlns:a16="http://schemas.microsoft.com/office/drawing/2014/main" id="{573700DC-7F81-4067-A314-EED8E33DBD4D}"/>
              </a:ext>
            </a:extLst>
          </p:cNvPr>
          <p:cNvSpPr>
            <a:spLocks noGrp="1"/>
          </p:cNvSpPr>
          <p:nvPr>
            <p:ph idx="1"/>
          </p:nvPr>
        </p:nvSpPr>
        <p:spPr/>
        <p:txBody>
          <a:bodyPr/>
          <a:lstStyle/>
          <a:p>
            <a:r>
              <a:rPr lang="hr-HR" dirty="0" err="1"/>
              <a:t>PowerShell</a:t>
            </a:r>
            <a:r>
              <a:rPr lang="hr-HR" dirty="0"/>
              <a:t> </a:t>
            </a:r>
            <a:r>
              <a:rPr lang="hr-HR" dirty="0" err="1"/>
              <a:t>Shell</a:t>
            </a:r>
            <a:endParaRPr lang="hr-HR" dirty="0"/>
          </a:p>
          <a:p>
            <a:r>
              <a:rPr lang="hr-HR" dirty="0"/>
              <a:t>SharePoint 2016 Management </a:t>
            </a:r>
            <a:r>
              <a:rPr lang="hr-HR" dirty="0" err="1"/>
              <a:t>Shell</a:t>
            </a:r>
            <a:endParaRPr lang="hr-HR" dirty="0"/>
          </a:p>
          <a:p>
            <a:r>
              <a:rPr lang="hr-HR" dirty="0" err="1"/>
              <a:t>Visual</a:t>
            </a:r>
            <a:r>
              <a:rPr lang="hr-HR" dirty="0"/>
              <a:t> Studio </a:t>
            </a:r>
            <a:r>
              <a:rPr lang="hr-HR" dirty="0" err="1"/>
              <a:t>Code</a:t>
            </a:r>
            <a:r>
              <a:rPr lang="hr-HR" dirty="0"/>
              <a:t> </a:t>
            </a:r>
            <a:r>
              <a:rPr lang="hr-HR" dirty="0">
                <a:hlinkClick r:id="rId2"/>
              </a:rPr>
              <a:t>https://code.visualstudio.com/</a:t>
            </a:r>
            <a:endParaRPr lang="hr-HR" dirty="0"/>
          </a:p>
          <a:p>
            <a:endParaRPr lang="en-US" dirty="0"/>
          </a:p>
        </p:txBody>
      </p:sp>
    </p:spTree>
    <p:extLst>
      <p:ext uri="{BB962C8B-B14F-4D97-AF65-F5344CB8AC3E}">
        <p14:creationId xmlns:p14="http://schemas.microsoft.com/office/powerpoint/2010/main" val="4202309669"/>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PS Paris 2017 template.potx" id="{9B06E67B-BD43-4987-B77F-F3E6A844B46C}" vid="{0FEA924C-1BB3-4A4F-BCD2-F84B541F86FD}"/>
    </a:ext>
  </a:extLst>
</a:theme>
</file>

<file path=ppt/theme/theme2.xml><?xml version="1.0" encoding="utf-8"?>
<a:theme xmlns:a="http://schemas.openxmlformats.org/drawingml/2006/main" name="Acce-basic">
  <a:themeElements>
    <a:clrScheme name="SysKit">
      <a:dk1>
        <a:srgbClr val="4D4D4F"/>
      </a:dk1>
      <a:lt1>
        <a:srgbClr val="F79428"/>
      </a:lt1>
      <a:dk2>
        <a:srgbClr val="37B2B7"/>
      </a:dk2>
      <a:lt2>
        <a:srgbClr val="6F6F71"/>
      </a:lt2>
      <a:accent1>
        <a:srgbClr val="08688C"/>
      </a:accent1>
      <a:accent2>
        <a:srgbClr val="D9BC38"/>
      </a:accent2>
      <a:accent3>
        <a:srgbClr val="A52A5E"/>
      </a:accent3>
      <a:accent4>
        <a:srgbClr val="00BFF3"/>
      </a:accent4>
      <a:accent5>
        <a:srgbClr val="6DB044"/>
      </a:accent5>
      <a:accent6>
        <a:srgbClr val="FFFFFF"/>
      </a:accent6>
      <a:hlink>
        <a:srgbClr val="54A1D1"/>
      </a:hlink>
      <a:folHlink>
        <a:srgbClr val="EFA03D"/>
      </a:folHlink>
    </a:clrScheme>
    <a:fontScheme name="Acceleratio Fonts">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SysKit PPT" id="{E6225192-D8C3-4FEE-8D04-6384144FF3AF}" vid="{3C34B912-7186-46B9-A501-2759BCB6F7BD}"/>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SPS Paris 2017 template</Template>
  <TotalTime>449</TotalTime>
  <Words>858</Words>
  <Application>Microsoft Office PowerPoint</Application>
  <PresentationFormat>Widescreen</PresentationFormat>
  <Paragraphs>161</Paragraphs>
  <Slides>31</Slides>
  <Notes>4</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31</vt:i4>
      </vt:variant>
    </vt:vector>
  </HeadingPairs>
  <TitlesOfParts>
    <vt:vector size="41" baseType="lpstr">
      <vt:lpstr>Arial</vt:lpstr>
      <vt:lpstr>Calibri</vt:lpstr>
      <vt:lpstr>Calibri Light</vt:lpstr>
      <vt:lpstr>Segoe UI</vt:lpstr>
      <vt:lpstr>Segoe UI Light</vt:lpstr>
      <vt:lpstr>Segoe UI Semibold</vt:lpstr>
      <vt:lpstr>Segoe UI Semilight</vt:lpstr>
      <vt:lpstr>Wingdings</vt:lpstr>
      <vt:lpstr>Thème Office</vt:lpstr>
      <vt:lpstr>Acce-basic</vt:lpstr>
      <vt:lpstr>PowerPoint Presentation</vt:lpstr>
      <vt:lpstr>PowerPoint Presentation</vt:lpstr>
      <vt:lpstr>PowerPoint Presentation</vt:lpstr>
      <vt:lpstr>PowerPoint Presentation</vt:lpstr>
      <vt:lpstr>PowerPoint Presentation</vt:lpstr>
      <vt:lpstr>PowerPoint Presentation</vt:lpstr>
      <vt:lpstr>Agenda</vt:lpstr>
      <vt:lpstr>PowerShell…</vt:lpstr>
      <vt:lpstr>Tools</vt:lpstr>
      <vt:lpstr>PowerShell 101</vt:lpstr>
      <vt:lpstr>Commandlets</vt:lpstr>
      <vt:lpstr>Available commandlets</vt:lpstr>
      <vt:lpstr>Commandlets</vt:lpstr>
      <vt:lpstr>Functions</vt:lpstr>
      <vt:lpstr>Modules and PowerShell gallery</vt:lpstr>
      <vt:lpstr>Modules</vt:lpstr>
      <vt:lpstr>AutoSPInstaller</vt:lpstr>
      <vt:lpstr>AutoSPInstaller</vt:lpstr>
      <vt:lpstr>AutoSPInstaller Quick Overview (2)</vt:lpstr>
      <vt:lpstr>AutoSPInstaller GUI</vt:lpstr>
      <vt:lpstr>AutoSPInstaller + SPDocKit</vt:lpstr>
      <vt:lpstr>PowerPoint Presentation</vt:lpstr>
      <vt:lpstr>AutoSPInstaller</vt:lpstr>
      <vt:lpstr>SharePoint DSC - enables configuration as code</vt:lpstr>
      <vt:lpstr>SharePoint DSC</vt:lpstr>
      <vt:lpstr>PnP PowerShell</vt:lpstr>
      <vt:lpstr>PnP PowerShell Areas</vt:lpstr>
      <vt:lpstr>PnP PowerShell</vt:lpstr>
      <vt:lpstr>PowerPoint Presentation</vt:lpstr>
      <vt:lpstr>Q&amp;A</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Toni Frankola</dc:creator>
  <cp:lastModifiedBy>Toni Frankola</cp:lastModifiedBy>
  <cp:revision>38</cp:revision>
  <dcterms:created xsi:type="dcterms:W3CDTF">2017-10-10T11:07:23Z</dcterms:created>
  <dcterms:modified xsi:type="dcterms:W3CDTF">2017-10-14T07:13:35Z</dcterms:modified>
</cp:coreProperties>
</file>